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13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1FE16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>
      <p:cViewPr varScale="1">
        <p:scale>
          <a:sx n="88" d="100"/>
          <a:sy n="88" d="100"/>
        </p:scale>
        <p:origin x="1334" y="6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0" y="695325"/>
            <a:ext cx="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4813" cy="4113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536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638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741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4/22/2020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267BA-3DF0-4056-9C52-B03897C41A32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1642603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4/22/2020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F727A-AA6F-4173-A5D6-A9376B270301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8350546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4/22/2020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83381-7BC0-4694-9ACC-F48E2A59953D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4942532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4/22/2020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6CB39-CE9A-4767-9CE7-9D3489AE50C3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0639196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4/22/2020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49DA6-CCF6-45F6-B481-48A635593E31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1298564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4/22/2020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BF3E6-9F48-4838-9309-936216ACFDDC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0727209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4/22/2020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D202F-6D29-48A8-9901-8ED25A64A852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0564697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4/22/2020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4F750-830E-4625-B33B-F4AADCE82781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8094373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4/22/2020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8E0DE-7602-44C6-831D-F89B97DFC418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8409523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4/22/2020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B2BFC-3C2B-48C6-8E5B-9C2E47B58B17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0409521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4/22/2020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8F21C-F648-41D0-9D24-53DAAE557458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9005656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smtClean="0"/>
              <a:t>4/22/2020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AB1411-88A4-4C6C-B337-A196A87533EE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814419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7.xml"/><Relationship Id="rId1" Type="http://schemas.openxmlformats.org/officeDocument/2006/relationships/video" Target="https://www.youtube.com/embed/blOzmhfAo_0" TargetMode="External"/><Relationship Id="rId5" Type="http://schemas.openxmlformats.org/officeDocument/2006/relationships/image" Target="../media/image7.jpe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 cstate="print">
            <a:grayscl/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8313" y="6281738"/>
            <a:ext cx="587375" cy="37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>
                    <a:grayscl/>
                    <a:biLevel thresh="50000"/>
                  </a:blip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2163763" y="161925"/>
            <a:ext cx="4814887" cy="13256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ro-RO" altLang="en-US" sz="4000" b="1" dirty="0" smtClean="0">
                <a:solidFill>
                  <a:srgbClr val="5CCB3A"/>
                </a:solidFill>
                <a:latin typeface="Comic Relief" pitchFamily="64" charset="0"/>
              </a:rPr>
              <a:t>Săptămâna Luminată</a:t>
            </a:r>
            <a:endParaRPr lang="ro-RO" altLang="en-US" sz="4000" b="1" dirty="0">
              <a:solidFill>
                <a:srgbClr val="5CCB3A"/>
              </a:solidFill>
              <a:latin typeface="Comic Relief" pitchFamily="64" charset="0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323528" y="6162675"/>
            <a:ext cx="8496944" cy="578693"/>
          </a:xfrm>
          <a:prstGeom prst="rect">
            <a:avLst/>
          </a:prstGeom>
          <a:solidFill>
            <a:srgbClr val="92D05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1584214"/>
            <a:ext cx="6747910" cy="4697524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n 1"/>
          <p:cNvSpPr/>
          <p:nvPr/>
        </p:nvSpPr>
        <p:spPr bwMode="auto">
          <a:xfrm>
            <a:off x="0" y="404664"/>
            <a:ext cx="5760640" cy="4038615"/>
          </a:xfrm>
          <a:prstGeom prst="sun">
            <a:avLst/>
          </a:prstGeom>
          <a:solidFill>
            <a:srgbClr val="FFFF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251520" y="260647"/>
            <a:ext cx="8435975" cy="15718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n-US" dirty="0" err="1"/>
              <a:t>Sfintele</a:t>
            </a:r>
            <a:r>
              <a:rPr lang="en-US" dirty="0"/>
              <a:t> </a:t>
            </a:r>
            <a:r>
              <a:rPr lang="en-US" dirty="0" err="1"/>
              <a:t>Paşti</a:t>
            </a:r>
            <a:r>
              <a:rPr lang="en-US" dirty="0"/>
              <a:t> (</a:t>
            </a:r>
            <a:r>
              <a:rPr lang="en-US" dirty="0" err="1"/>
              <a:t>sărbătorit</a:t>
            </a:r>
            <a:r>
              <a:rPr lang="en-US" dirty="0"/>
              <a:t> </a:t>
            </a:r>
            <a:r>
              <a:rPr lang="en-US" dirty="0" err="1"/>
              <a:t>vreme</a:t>
            </a:r>
            <a:r>
              <a:rPr lang="en-US" dirty="0"/>
              <a:t> de </a:t>
            </a:r>
            <a:r>
              <a:rPr lang="en-US" dirty="0" err="1"/>
              <a:t>trei</a:t>
            </a:r>
            <a:r>
              <a:rPr lang="en-US" dirty="0"/>
              <a:t> </a:t>
            </a:r>
            <a:r>
              <a:rPr lang="en-US" dirty="0" err="1"/>
              <a:t>zile</a:t>
            </a:r>
            <a:r>
              <a:rPr lang="en-US" dirty="0"/>
              <a:t>) </a:t>
            </a:r>
            <a:r>
              <a:rPr lang="en-US" dirty="0" err="1"/>
              <a:t>şi</a:t>
            </a:r>
            <a:r>
              <a:rPr lang="en-US" dirty="0"/>
              <a:t> </a:t>
            </a:r>
            <a:r>
              <a:rPr lang="en-US" dirty="0" err="1"/>
              <a:t>Săptămâna</a:t>
            </a:r>
            <a:r>
              <a:rPr lang="en-US" dirty="0"/>
              <a:t> </a:t>
            </a:r>
            <a:r>
              <a:rPr lang="en-US" dirty="0" err="1"/>
              <a:t>Luminată</a:t>
            </a:r>
            <a:r>
              <a:rPr lang="en-US" dirty="0"/>
              <a:t> se </a:t>
            </a:r>
            <a:r>
              <a:rPr lang="en-US" dirty="0" err="1"/>
              <a:t>deosebesc</a:t>
            </a:r>
            <a:r>
              <a:rPr lang="en-US" dirty="0"/>
              <a:t> </a:t>
            </a:r>
            <a:r>
              <a:rPr lang="en-US" dirty="0" err="1"/>
              <a:t>mult</a:t>
            </a:r>
            <a:r>
              <a:rPr lang="en-US" dirty="0"/>
              <a:t> de </a:t>
            </a:r>
            <a:r>
              <a:rPr lang="en-US" dirty="0" err="1"/>
              <a:t>celelalte</a:t>
            </a:r>
            <a:r>
              <a:rPr lang="en-US" dirty="0"/>
              <a:t> </a:t>
            </a:r>
            <a:r>
              <a:rPr lang="en-US" dirty="0" err="1"/>
              <a:t>zile</a:t>
            </a:r>
            <a:r>
              <a:rPr lang="en-US" dirty="0"/>
              <a:t> </a:t>
            </a:r>
            <a:r>
              <a:rPr lang="en-US" dirty="0" err="1"/>
              <a:t>şi</a:t>
            </a:r>
            <a:r>
              <a:rPr lang="en-US" dirty="0"/>
              <a:t> </a:t>
            </a:r>
            <a:r>
              <a:rPr lang="en-US" dirty="0" err="1"/>
              <a:t>săptămâni</a:t>
            </a:r>
            <a:r>
              <a:rPr lang="en-US" dirty="0"/>
              <a:t> ale </a:t>
            </a:r>
            <a:r>
              <a:rPr lang="en-US" dirty="0" err="1"/>
              <a:t>anului</a:t>
            </a:r>
            <a:r>
              <a:rPr lang="en-US" dirty="0"/>
              <a:t>, </a:t>
            </a:r>
            <a:r>
              <a:rPr lang="en-US" dirty="0" err="1"/>
              <a:t>pentru</a:t>
            </a:r>
            <a:r>
              <a:rPr lang="en-US" dirty="0"/>
              <a:t> </a:t>
            </a:r>
            <a:r>
              <a:rPr lang="en-US" dirty="0" err="1"/>
              <a:t>că</a:t>
            </a:r>
            <a:r>
              <a:rPr lang="en-US" dirty="0"/>
              <a:t> </a:t>
            </a:r>
            <a:r>
              <a:rPr lang="en-US" dirty="0" err="1"/>
              <a:t>sunt</a:t>
            </a:r>
            <a:r>
              <a:rPr lang="en-US" dirty="0"/>
              <a:t> </a:t>
            </a:r>
            <a:r>
              <a:rPr lang="en-US" dirty="0" err="1"/>
              <a:t>numai</a:t>
            </a:r>
            <a:r>
              <a:rPr lang="en-US" dirty="0"/>
              <a:t> </a:t>
            </a:r>
            <a:r>
              <a:rPr lang="en-US" dirty="0" err="1"/>
              <a:t>revărsări</a:t>
            </a:r>
            <a:r>
              <a:rPr lang="en-US" dirty="0"/>
              <a:t> de </a:t>
            </a:r>
            <a:r>
              <a:rPr lang="en-US" dirty="0" err="1"/>
              <a:t>bucurie</a:t>
            </a:r>
            <a:r>
              <a:rPr lang="en-US" dirty="0"/>
              <a:t> </a:t>
            </a:r>
            <a:r>
              <a:rPr lang="en-US" dirty="0" err="1"/>
              <a:t>dinspre</a:t>
            </a:r>
            <a:r>
              <a:rPr lang="en-US" dirty="0"/>
              <a:t> </a:t>
            </a:r>
            <a:r>
              <a:rPr lang="en-US" dirty="0" err="1"/>
              <a:t>Dumnezeu</a:t>
            </a:r>
            <a:r>
              <a:rPr lang="en-US" dirty="0"/>
              <a:t> </a:t>
            </a:r>
            <a:r>
              <a:rPr lang="en-US" dirty="0" err="1"/>
              <a:t>spre</a:t>
            </a:r>
            <a:r>
              <a:rPr lang="en-US" dirty="0"/>
              <a:t> </a:t>
            </a:r>
            <a:r>
              <a:rPr lang="en-US" dirty="0" smtClean="0"/>
              <a:t>om</a:t>
            </a:r>
            <a:r>
              <a:rPr lang="ro-RO" dirty="0" smtClean="0"/>
              <a:t>, </a:t>
            </a:r>
            <a:r>
              <a:rPr lang="en-US" dirty="0" err="1" smtClean="0"/>
              <a:t>dinspre</a:t>
            </a:r>
            <a:r>
              <a:rPr lang="en-US" dirty="0" smtClean="0"/>
              <a:t> </a:t>
            </a:r>
            <a:r>
              <a:rPr lang="en-US" dirty="0"/>
              <a:t>om </a:t>
            </a:r>
            <a:r>
              <a:rPr lang="en-US" dirty="0" err="1"/>
              <a:t>spre</a:t>
            </a:r>
            <a:r>
              <a:rPr lang="en-US" dirty="0"/>
              <a:t> </a:t>
            </a:r>
            <a:r>
              <a:rPr lang="en-US" dirty="0" err="1" smtClean="0"/>
              <a:t>Dumnezeu</a:t>
            </a:r>
            <a:r>
              <a:rPr lang="ro-RO" dirty="0" smtClean="0"/>
              <a:t>, precum</a:t>
            </a:r>
            <a:r>
              <a:rPr lang="en-US" dirty="0" smtClean="0"/>
              <a:t> </a:t>
            </a:r>
            <a:r>
              <a:rPr lang="en-US" dirty="0" err="1"/>
              <a:t>şi</a:t>
            </a:r>
            <a:r>
              <a:rPr lang="en-US" dirty="0"/>
              <a:t> </a:t>
            </a:r>
            <a:r>
              <a:rPr lang="en-US" dirty="0" err="1"/>
              <a:t>dinspre</a:t>
            </a:r>
            <a:r>
              <a:rPr lang="en-US" dirty="0"/>
              <a:t> om </a:t>
            </a:r>
            <a:r>
              <a:rPr lang="en-US" dirty="0" err="1"/>
              <a:t>spre</a:t>
            </a:r>
            <a:r>
              <a:rPr lang="en-US" dirty="0"/>
              <a:t> </a:t>
            </a:r>
            <a:r>
              <a:rPr lang="en-US" dirty="0" err="1"/>
              <a:t>oameni</a:t>
            </a:r>
            <a:r>
              <a:rPr lang="en-US" dirty="0"/>
              <a:t>. </a:t>
            </a:r>
            <a:endParaRPr lang="ro-RO" altLang="en-US" sz="2500" dirty="0">
              <a:latin typeface="Comic Relief" pitchFamily="6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484276" y="1940314"/>
            <a:ext cx="655272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solidFill>
                  <a:schemeClr val="tx1"/>
                </a:solidFill>
              </a:rPr>
              <a:t>Sfintele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Paşti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şi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Săptămâna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Luminată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sunt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înţelese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în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Biserica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noastră</a:t>
            </a:r>
            <a:r>
              <a:rPr lang="en-US" dirty="0">
                <a:solidFill>
                  <a:schemeClr val="tx1"/>
                </a:solidFill>
              </a:rPr>
              <a:t> ca </a:t>
            </a:r>
            <a:r>
              <a:rPr lang="en-US" dirty="0" err="1">
                <a:solidFill>
                  <a:schemeClr val="tx1"/>
                </a:solidFill>
              </a:rPr>
              <a:t>fiind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Raiul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anului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bisericesc</a:t>
            </a:r>
            <a:r>
              <a:rPr lang="en-US" dirty="0">
                <a:solidFill>
                  <a:schemeClr val="tx1"/>
                </a:solidFill>
              </a:rPr>
              <a:t>. </a:t>
            </a:r>
            <a:r>
              <a:rPr lang="en-US" dirty="0" err="1">
                <a:solidFill>
                  <a:schemeClr val="tx1"/>
                </a:solidFill>
              </a:rPr>
              <a:t>Acestea</a:t>
            </a:r>
            <a:r>
              <a:rPr lang="en-US" dirty="0">
                <a:solidFill>
                  <a:schemeClr val="tx1"/>
                </a:solidFill>
              </a:rPr>
              <a:t> ne </a:t>
            </a:r>
            <a:r>
              <a:rPr lang="en-US" dirty="0" err="1">
                <a:solidFill>
                  <a:schemeClr val="tx1"/>
                </a:solidFill>
              </a:rPr>
              <a:t>creează</a:t>
            </a:r>
            <a:r>
              <a:rPr lang="en-US" dirty="0">
                <a:solidFill>
                  <a:schemeClr val="tx1"/>
                </a:solidFill>
              </a:rPr>
              <a:t> o </a:t>
            </a:r>
            <a:r>
              <a:rPr lang="en-US" dirty="0" err="1">
                <a:solidFill>
                  <a:schemeClr val="tx1"/>
                </a:solidFill>
              </a:rPr>
              <a:t>atmosferă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asemănătoare</a:t>
            </a:r>
            <a:r>
              <a:rPr lang="en-US" dirty="0">
                <a:solidFill>
                  <a:schemeClr val="tx1"/>
                </a:solidFill>
              </a:rPr>
              <a:t> cu </a:t>
            </a:r>
            <a:r>
              <a:rPr lang="en-US" dirty="0" err="1">
                <a:solidFill>
                  <a:schemeClr val="tx1"/>
                </a:solidFill>
              </a:rPr>
              <a:t>cea</a:t>
            </a:r>
            <a:r>
              <a:rPr lang="en-US" dirty="0">
                <a:solidFill>
                  <a:schemeClr val="tx1"/>
                </a:solidFill>
              </a:rPr>
              <a:t> din Rai.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51520" y="3485929"/>
            <a:ext cx="770485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De </a:t>
            </a:r>
            <a:r>
              <a:rPr lang="en-US" dirty="0" err="1">
                <a:solidFill>
                  <a:schemeClr val="tx1"/>
                </a:solidFill>
              </a:rPr>
              <a:t>aceea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zicem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că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această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săptămână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este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una</a:t>
            </a:r>
            <a:r>
              <a:rPr lang="en-US" dirty="0">
                <a:solidFill>
                  <a:schemeClr val="tx1"/>
                </a:solidFill>
              </a:rPr>
              <a:t> de </a:t>
            </a:r>
            <a:r>
              <a:rPr lang="en-US" dirty="0" err="1">
                <a:solidFill>
                  <a:schemeClr val="tx1"/>
                </a:solidFill>
              </a:rPr>
              <a:t>lumină</a:t>
            </a:r>
            <a:r>
              <a:rPr lang="en-US" dirty="0">
                <a:solidFill>
                  <a:schemeClr val="tx1"/>
                </a:solidFill>
              </a:rPr>
              <a:t>, care ne </a:t>
            </a:r>
            <a:r>
              <a:rPr lang="en-US" dirty="0" err="1">
                <a:solidFill>
                  <a:schemeClr val="tx1"/>
                </a:solidFill>
              </a:rPr>
              <a:t>aduce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aminte</a:t>
            </a:r>
            <a:r>
              <a:rPr lang="en-US" dirty="0">
                <a:solidFill>
                  <a:schemeClr val="tx1"/>
                </a:solidFill>
              </a:rPr>
              <a:t> de Rai </a:t>
            </a:r>
            <a:r>
              <a:rPr lang="en-US" dirty="0" err="1">
                <a:solidFill>
                  <a:schemeClr val="tx1"/>
                </a:solidFill>
              </a:rPr>
              <a:t>şi</a:t>
            </a:r>
            <a:r>
              <a:rPr lang="en-US" dirty="0">
                <a:solidFill>
                  <a:schemeClr val="tx1"/>
                </a:solidFill>
              </a:rPr>
              <a:t> de </a:t>
            </a:r>
            <a:r>
              <a:rPr lang="en-US" dirty="0" err="1">
                <a:solidFill>
                  <a:schemeClr val="tx1"/>
                </a:solidFill>
              </a:rPr>
              <a:t>bucuriile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lui</a:t>
            </a:r>
            <a:r>
              <a:rPr lang="en-US" dirty="0">
                <a:solidFill>
                  <a:schemeClr val="tx1"/>
                </a:solidFill>
              </a:rPr>
              <a:t>. </a:t>
            </a:r>
            <a:r>
              <a:rPr lang="en-US" dirty="0" err="1">
                <a:solidFill>
                  <a:schemeClr val="tx1"/>
                </a:solidFill>
              </a:rPr>
              <a:t>Aşa</a:t>
            </a:r>
            <a:r>
              <a:rPr lang="en-US" dirty="0">
                <a:solidFill>
                  <a:schemeClr val="tx1"/>
                </a:solidFill>
              </a:rPr>
              <a:t> cum </a:t>
            </a:r>
            <a:r>
              <a:rPr lang="en-US" dirty="0" err="1">
                <a:solidFill>
                  <a:schemeClr val="tx1"/>
                </a:solidFill>
              </a:rPr>
              <a:t>în</a:t>
            </a:r>
            <a:r>
              <a:rPr lang="en-US" dirty="0">
                <a:solidFill>
                  <a:schemeClr val="tx1"/>
                </a:solidFill>
              </a:rPr>
              <a:t> Rai </a:t>
            </a:r>
            <a:r>
              <a:rPr lang="en-US" dirty="0" err="1">
                <a:solidFill>
                  <a:schemeClr val="tx1"/>
                </a:solidFill>
              </a:rPr>
              <a:t>există</a:t>
            </a:r>
            <a:r>
              <a:rPr lang="en-US" dirty="0">
                <a:solidFill>
                  <a:schemeClr val="tx1"/>
                </a:solidFill>
              </a:rPr>
              <a:t> o </a:t>
            </a:r>
            <a:r>
              <a:rPr lang="en-US" dirty="0" err="1">
                <a:solidFill>
                  <a:schemeClr val="tx1"/>
                </a:solidFill>
              </a:rPr>
              <a:t>bucurie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negrăită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şi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preamărită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aşa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şi</a:t>
            </a:r>
            <a:r>
              <a:rPr lang="en-US" dirty="0">
                <a:solidFill>
                  <a:schemeClr val="tx1"/>
                </a:solidFill>
              </a:rPr>
              <a:t> la </a:t>
            </a:r>
            <a:r>
              <a:rPr lang="en-US" dirty="0" err="1">
                <a:solidFill>
                  <a:schemeClr val="tx1"/>
                </a:solidFill>
              </a:rPr>
              <a:t>Sfintele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Paşti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şi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în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Săptămâna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Luminată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există</a:t>
            </a:r>
            <a:r>
              <a:rPr lang="en-US" dirty="0">
                <a:solidFill>
                  <a:schemeClr val="tx1"/>
                </a:solidFill>
              </a:rPr>
              <a:t> o </a:t>
            </a:r>
            <a:r>
              <a:rPr lang="en-US" dirty="0" err="1">
                <a:solidFill>
                  <a:schemeClr val="tx1"/>
                </a:solidFill>
              </a:rPr>
              <a:t>bucurie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mai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presus</a:t>
            </a:r>
            <a:r>
              <a:rPr lang="en-US" dirty="0">
                <a:solidFill>
                  <a:schemeClr val="tx1"/>
                </a:solidFill>
              </a:rPr>
              <a:t> de </a:t>
            </a:r>
            <a:r>
              <a:rPr lang="en-US" dirty="0" err="1">
                <a:solidFill>
                  <a:schemeClr val="tx1"/>
                </a:solidFill>
              </a:rPr>
              <a:t>toate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bucuriile</a:t>
            </a:r>
            <a:r>
              <a:rPr lang="en-US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1043608" y="5556791"/>
            <a:ext cx="8435975" cy="12178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ro-RO" altLang="en-US" sz="2500" dirty="0">
                <a:latin typeface="Comic Relief" pitchFamily="64" charset="0"/>
              </a:rPr>
              <a:t> </a:t>
            </a:r>
            <a:r>
              <a:rPr lang="en-US" dirty="0" err="1"/>
              <a:t>Toate</a:t>
            </a:r>
            <a:r>
              <a:rPr lang="en-US" dirty="0"/>
              <a:t> </a:t>
            </a:r>
            <a:r>
              <a:rPr lang="en-US" dirty="0" err="1"/>
              <a:t>sărbătorile</a:t>
            </a:r>
            <a:r>
              <a:rPr lang="en-US" dirty="0"/>
              <a:t> </a:t>
            </a:r>
            <a:r>
              <a:rPr lang="en-US" dirty="0" err="1"/>
              <a:t>pe</a:t>
            </a:r>
            <a:r>
              <a:rPr lang="en-US" dirty="0"/>
              <a:t> care le </a:t>
            </a:r>
            <a:r>
              <a:rPr lang="en-US" dirty="0" err="1"/>
              <a:t>serbăm</a:t>
            </a:r>
            <a:r>
              <a:rPr lang="en-US" dirty="0"/>
              <a:t> </a:t>
            </a:r>
            <a:r>
              <a:rPr lang="en-US" dirty="0" err="1"/>
              <a:t>noi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decursul</a:t>
            </a:r>
            <a:r>
              <a:rPr lang="en-US" dirty="0"/>
              <a:t> </a:t>
            </a:r>
            <a:r>
              <a:rPr lang="en-US" dirty="0" err="1"/>
              <a:t>anului</a:t>
            </a:r>
            <a:r>
              <a:rPr lang="en-US" dirty="0"/>
              <a:t> </a:t>
            </a:r>
            <a:r>
              <a:rPr lang="en-US" dirty="0" err="1"/>
              <a:t>bisericesc</a:t>
            </a:r>
            <a:r>
              <a:rPr lang="en-US" dirty="0"/>
              <a:t> </a:t>
            </a:r>
            <a:r>
              <a:rPr lang="en-US" dirty="0" err="1"/>
              <a:t>sunt</a:t>
            </a:r>
            <a:r>
              <a:rPr lang="en-US" dirty="0"/>
              <a:t>, </a:t>
            </a:r>
            <a:r>
              <a:rPr lang="en-US" dirty="0" err="1"/>
              <a:t>în</a:t>
            </a:r>
            <a:r>
              <a:rPr lang="en-US" dirty="0"/>
              <a:t> general, </a:t>
            </a:r>
            <a:r>
              <a:rPr lang="en-US" dirty="0" err="1"/>
              <a:t>prilejuri</a:t>
            </a:r>
            <a:r>
              <a:rPr lang="en-US" dirty="0"/>
              <a:t> de </a:t>
            </a:r>
            <a:r>
              <a:rPr lang="en-US" dirty="0" err="1"/>
              <a:t>bucurie</a:t>
            </a:r>
            <a:r>
              <a:rPr lang="en-US" dirty="0"/>
              <a:t>, </a:t>
            </a:r>
            <a:r>
              <a:rPr lang="en-US" dirty="0" err="1"/>
              <a:t>dar</a:t>
            </a:r>
            <a:r>
              <a:rPr lang="en-US" dirty="0"/>
              <a:t> </a:t>
            </a:r>
            <a:r>
              <a:rPr lang="en-US" dirty="0" err="1"/>
              <a:t>Sfintele</a:t>
            </a:r>
            <a:r>
              <a:rPr lang="en-US" dirty="0"/>
              <a:t> </a:t>
            </a:r>
            <a:r>
              <a:rPr lang="en-US" dirty="0" err="1"/>
              <a:t>Paşti</a:t>
            </a:r>
            <a:r>
              <a:rPr lang="en-US" dirty="0"/>
              <a:t> </a:t>
            </a:r>
            <a:r>
              <a:rPr lang="en-US" dirty="0" err="1"/>
              <a:t>sunt</a:t>
            </a:r>
            <a:r>
              <a:rPr lang="en-US" dirty="0"/>
              <a:t> </a:t>
            </a:r>
            <a:r>
              <a:rPr lang="en-US" dirty="0" err="1"/>
              <a:t>culmea</a:t>
            </a:r>
            <a:r>
              <a:rPr lang="en-US" dirty="0"/>
              <a:t> </a:t>
            </a:r>
            <a:r>
              <a:rPr lang="en-US" dirty="0" err="1"/>
              <a:t>bucuriei</a:t>
            </a:r>
            <a:r>
              <a:rPr lang="en-US" dirty="0"/>
              <a:t> </a:t>
            </a:r>
            <a:r>
              <a:rPr lang="en-US" dirty="0" err="1"/>
              <a:t>credinţei</a:t>
            </a:r>
            <a:r>
              <a:rPr lang="en-US" dirty="0"/>
              <a:t> </a:t>
            </a:r>
            <a:r>
              <a:rPr lang="en-US" dirty="0" err="1"/>
              <a:t>noastre</a:t>
            </a:r>
            <a:r>
              <a:rPr lang="en-US" dirty="0"/>
              <a:t> </a:t>
            </a:r>
            <a:r>
              <a:rPr lang="en-US" dirty="0" err="1"/>
              <a:t>creştine</a:t>
            </a:r>
            <a:r>
              <a:rPr lang="en-US" dirty="0"/>
              <a:t>.</a:t>
            </a:r>
            <a:endParaRPr lang="ro-RO" altLang="en-US" sz="2500" dirty="0">
              <a:latin typeface="Comic Relief" pitchFamily="6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n 4"/>
          <p:cNvSpPr/>
          <p:nvPr/>
        </p:nvSpPr>
        <p:spPr bwMode="auto">
          <a:xfrm>
            <a:off x="0" y="404664"/>
            <a:ext cx="5760640" cy="4038615"/>
          </a:xfrm>
          <a:prstGeom prst="sun">
            <a:avLst/>
          </a:prstGeom>
          <a:solidFill>
            <a:srgbClr val="FFFF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69749" y="247301"/>
            <a:ext cx="525658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solidFill>
                  <a:schemeClr val="tx1"/>
                </a:solidFill>
              </a:rPr>
              <a:t>Sărbătoarea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Izvorului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Tămăduirii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este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cinstită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în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vinerea</a:t>
            </a:r>
            <a:r>
              <a:rPr lang="en-US" dirty="0">
                <a:solidFill>
                  <a:schemeClr val="tx1"/>
                </a:solidFill>
              </a:rPr>
              <a:t> din </a:t>
            </a:r>
            <a:r>
              <a:rPr lang="en-US" dirty="0" err="1">
                <a:solidFill>
                  <a:schemeClr val="tx1"/>
                </a:solidFill>
              </a:rPr>
              <a:t>Săptămâna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Luminată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și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aminteşte</a:t>
            </a:r>
            <a:r>
              <a:rPr lang="en-US" dirty="0">
                <a:solidFill>
                  <a:schemeClr val="tx1"/>
                </a:solidFill>
              </a:rPr>
              <a:t> de o </a:t>
            </a:r>
            <a:r>
              <a:rPr lang="en-US" dirty="0" err="1">
                <a:solidFill>
                  <a:schemeClr val="tx1"/>
                </a:solidFill>
              </a:rPr>
              <a:t>minune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petrecută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în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apropierea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Constantinopolului</a:t>
            </a:r>
            <a:r>
              <a:rPr lang="en-US" dirty="0">
                <a:solidFill>
                  <a:schemeClr val="tx1"/>
                </a:solidFill>
              </a:rPr>
              <a:t>. Conform </a:t>
            </a:r>
            <a:r>
              <a:rPr lang="en-US" dirty="0" err="1">
                <a:solidFill>
                  <a:schemeClr val="tx1"/>
                </a:solidFill>
              </a:rPr>
              <a:t>tradiţiei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Maica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Domnului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i</a:t>
            </a:r>
            <a:r>
              <a:rPr lang="en-US" dirty="0">
                <a:solidFill>
                  <a:schemeClr val="tx1"/>
                </a:solidFill>
              </a:rPr>
              <a:t>-a </a:t>
            </a:r>
            <a:r>
              <a:rPr lang="en-US" dirty="0" err="1">
                <a:solidFill>
                  <a:schemeClr val="tx1"/>
                </a:solidFill>
              </a:rPr>
              <a:t>descoperit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împăratului</a:t>
            </a:r>
            <a:r>
              <a:rPr lang="en-US" dirty="0">
                <a:solidFill>
                  <a:schemeClr val="tx1"/>
                </a:solidFill>
              </a:rPr>
              <a:t> Leon </a:t>
            </a:r>
            <a:r>
              <a:rPr lang="en-US" dirty="0" err="1">
                <a:solidFill>
                  <a:schemeClr val="tx1"/>
                </a:solidFill>
              </a:rPr>
              <a:t>cel</a:t>
            </a:r>
            <a:r>
              <a:rPr lang="en-US" dirty="0">
                <a:solidFill>
                  <a:schemeClr val="tx1"/>
                </a:solidFill>
              </a:rPr>
              <a:t> Mare (457-474), </a:t>
            </a:r>
            <a:r>
              <a:rPr lang="en-US" dirty="0" err="1">
                <a:solidFill>
                  <a:schemeClr val="tx1"/>
                </a:solidFill>
              </a:rPr>
              <a:t>înainte</a:t>
            </a:r>
            <a:r>
              <a:rPr lang="en-US" dirty="0">
                <a:solidFill>
                  <a:schemeClr val="tx1"/>
                </a:solidFill>
              </a:rPr>
              <a:t> de </a:t>
            </a:r>
            <a:r>
              <a:rPr lang="en-US" dirty="0" err="1">
                <a:solidFill>
                  <a:schemeClr val="tx1"/>
                </a:solidFill>
              </a:rPr>
              <a:t>urcarea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tron</a:t>
            </a:r>
            <a:r>
              <a:rPr lang="en-US" dirty="0">
                <a:solidFill>
                  <a:schemeClr val="tx1"/>
                </a:solidFill>
              </a:rPr>
              <a:t>, un </a:t>
            </a:r>
            <a:r>
              <a:rPr lang="en-US" dirty="0" err="1">
                <a:solidFill>
                  <a:schemeClr val="tx1"/>
                </a:solidFill>
              </a:rPr>
              <a:t>izvor</a:t>
            </a:r>
            <a:r>
              <a:rPr lang="en-US" dirty="0">
                <a:solidFill>
                  <a:schemeClr val="tx1"/>
                </a:solidFill>
              </a:rPr>
              <a:t> cu </a:t>
            </a:r>
            <a:r>
              <a:rPr lang="en-US" dirty="0" err="1">
                <a:solidFill>
                  <a:schemeClr val="tx1"/>
                </a:solidFill>
              </a:rPr>
              <a:t>apă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vindecătoare</a:t>
            </a:r>
            <a:r>
              <a:rPr lang="en-US" dirty="0">
                <a:solidFill>
                  <a:schemeClr val="tx1"/>
                </a:solidFill>
              </a:rPr>
              <a:t>.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0269" y="260648"/>
            <a:ext cx="2969205" cy="3402973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37781" y="3663621"/>
            <a:ext cx="820891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solidFill>
                  <a:schemeClr val="tx1"/>
                </a:solidFill>
              </a:rPr>
              <a:t>Împăratul</a:t>
            </a:r>
            <a:r>
              <a:rPr lang="en-US" dirty="0">
                <a:solidFill>
                  <a:schemeClr val="tx1"/>
                </a:solidFill>
              </a:rPr>
              <a:t> Leon, </a:t>
            </a:r>
            <a:r>
              <a:rPr lang="en-US" dirty="0" err="1">
                <a:solidFill>
                  <a:schemeClr val="tx1"/>
                </a:solidFill>
              </a:rPr>
              <a:t>mergând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printr</a:t>
            </a:r>
            <a:r>
              <a:rPr lang="en-US" dirty="0">
                <a:solidFill>
                  <a:schemeClr val="tx1"/>
                </a:solidFill>
              </a:rPr>
              <a:t>-o </a:t>
            </a:r>
            <a:r>
              <a:rPr lang="en-US" dirty="0" err="1">
                <a:solidFill>
                  <a:schemeClr val="tx1"/>
                </a:solidFill>
              </a:rPr>
              <a:t>pădure</a:t>
            </a:r>
            <a:r>
              <a:rPr lang="en-US" dirty="0">
                <a:solidFill>
                  <a:schemeClr val="tx1"/>
                </a:solidFill>
              </a:rPr>
              <a:t>, a </a:t>
            </a:r>
            <a:r>
              <a:rPr lang="en-US" dirty="0" err="1">
                <a:solidFill>
                  <a:schemeClr val="tx1"/>
                </a:solidFill>
              </a:rPr>
              <a:t>întâlnit</a:t>
            </a:r>
            <a:r>
              <a:rPr lang="en-US" dirty="0">
                <a:solidFill>
                  <a:schemeClr val="tx1"/>
                </a:solidFill>
              </a:rPr>
              <a:t> un orb </a:t>
            </a:r>
            <a:r>
              <a:rPr lang="en-US" dirty="0" err="1">
                <a:solidFill>
                  <a:schemeClr val="tx1"/>
                </a:solidFill>
              </a:rPr>
              <a:t>rănit</a:t>
            </a:r>
            <a:r>
              <a:rPr lang="en-US" dirty="0">
                <a:solidFill>
                  <a:schemeClr val="tx1"/>
                </a:solidFill>
              </a:rPr>
              <a:t> care </a:t>
            </a:r>
            <a:r>
              <a:rPr lang="en-US" dirty="0" err="1">
                <a:solidFill>
                  <a:schemeClr val="tx1"/>
                </a:solidFill>
              </a:rPr>
              <a:t>îşi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căuta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drumul</a:t>
            </a:r>
            <a:r>
              <a:rPr lang="en-US" dirty="0">
                <a:solidFill>
                  <a:schemeClr val="tx1"/>
                </a:solidFill>
              </a:rPr>
              <a:t>. Leon l-a </a:t>
            </a:r>
            <a:r>
              <a:rPr lang="en-US" dirty="0" err="1">
                <a:solidFill>
                  <a:schemeClr val="tx1"/>
                </a:solidFill>
              </a:rPr>
              <a:t>luat</a:t>
            </a:r>
            <a:r>
              <a:rPr lang="en-US" dirty="0">
                <a:solidFill>
                  <a:schemeClr val="tx1"/>
                </a:solidFill>
              </a:rPr>
              <a:t> de </a:t>
            </a:r>
            <a:r>
              <a:rPr lang="en-US" dirty="0" err="1">
                <a:solidFill>
                  <a:schemeClr val="tx1"/>
                </a:solidFill>
              </a:rPr>
              <a:t>mână</a:t>
            </a:r>
            <a:r>
              <a:rPr lang="en-US" dirty="0">
                <a:solidFill>
                  <a:schemeClr val="tx1"/>
                </a:solidFill>
              </a:rPr>
              <a:t> ca </a:t>
            </a:r>
            <a:r>
              <a:rPr lang="en-US" dirty="0" err="1">
                <a:solidFill>
                  <a:schemeClr val="tx1"/>
                </a:solidFill>
              </a:rPr>
              <a:t>să</a:t>
            </a:r>
            <a:r>
              <a:rPr lang="en-US" dirty="0">
                <a:solidFill>
                  <a:schemeClr val="tx1"/>
                </a:solidFill>
              </a:rPr>
              <a:t>-l </a:t>
            </a:r>
            <a:r>
              <a:rPr lang="en-US" dirty="0" err="1">
                <a:solidFill>
                  <a:schemeClr val="tx1"/>
                </a:solidFill>
              </a:rPr>
              <a:t>conducă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dar</a:t>
            </a:r>
            <a:r>
              <a:rPr lang="en-US" dirty="0">
                <a:solidFill>
                  <a:schemeClr val="tx1"/>
                </a:solidFill>
              </a:rPr>
              <a:t>, la </a:t>
            </a:r>
            <a:r>
              <a:rPr lang="en-US" dirty="0" err="1">
                <a:solidFill>
                  <a:schemeClr val="tx1"/>
                </a:solidFill>
              </a:rPr>
              <a:t>cererea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orbului</a:t>
            </a:r>
            <a:r>
              <a:rPr lang="en-US" dirty="0">
                <a:solidFill>
                  <a:schemeClr val="tx1"/>
                </a:solidFill>
              </a:rPr>
              <a:t> de a-</a:t>
            </a:r>
            <a:r>
              <a:rPr lang="en-US" dirty="0" err="1">
                <a:solidFill>
                  <a:schemeClr val="tx1"/>
                </a:solidFill>
              </a:rPr>
              <a:t>i</a:t>
            </a:r>
            <a:r>
              <a:rPr lang="en-US" dirty="0">
                <a:solidFill>
                  <a:schemeClr val="tx1"/>
                </a:solidFill>
              </a:rPr>
              <a:t> da </a:t>
            </a:r>
            <a:r>
              <a:rPr lang="en-US" dirty="0" err="1">
                <a:solidFill>
                  <a:schemeClr val="tx1"/>
                </a:solidFill>
              </a:rPr>
              <a:t>apă</a:t>
            </a:r>
            <a:r>
              <a:rPr lang="en-US" dirty="0">
                <a:solidFill>
                  <a:schemeClr val="tx1"/>
                </a:solidFill>
              </a:rPr>
              <a:t>, a </a:t>
            </a:r>
            <a:r>
              <a:rPr lang="en-US" dirty="0" err="1">
                <a:solidFill>
                  <a:schemeClr val="tx1"/>
                </a:solidFill>
              </a:rPr>
              <a:t>plecat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să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caute</a:t>
            </a:r>
            <a:r>
              <a:rPr lang="en-US" dirty="0">
                <a:solidFill>
                  <a:schemeClr val="tx1"/>
                </a:solidFill>
              </a:rPr>
              <a:t>. </a:t>
            </a:r>
            <a:r>
              <a:rPr lang="en-US" dirty="0" err="1">
                <a:solidFill>
                  <a:schemeClr val="tx1"/>
                </a:solidFill>
              </a:rPr>
              <a:t>Negăsind</a:t>
            </a:r>
            <a:r>
              <a:rPr lang="en-US" dirty="0">
                <a:solidFill>
                  <a:schemeClr val="tx1"/>
                </a:solidFill>
              </a:rPr>
              <a:t>, a </a:t>
            </a:r>
            <a:r>
              <a:rPr lang="en-US" dirty="0" err="1">
                <a:solidFill>
                  <a:schemeClr val="tx1"/>
                </a:solidFill>
              </a:rPr>
              <a:t>auzit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glas</a:t>
            </a:r>
            <a:r>
              <a:rPr lang="ro-RO" dirty="0" smtClean="0">
                <a:solidFill>
                  <a:schemeClr val="tx1"/>
                </a:solidFill>
              </a:rPr>
              <a:t>ul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Maicii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Domnului</a:t>
            </a:r>
            <a:r>
              <a:rPr lang="en-US" dirty="0">
                <a:solidFill>
                  <a:schemeClr val="tx1"/>
                </a:solidFill>
              </a:rPr>
              <a:t> care </a:t>
            </a:r>
            <a:r>
              <a:rPr lang="en-US" dirty="0" err="1">
                <a:solidFill>
                  <a:schemeClr val="tx1"/>
                </a:solidFill>
              </a:rPr>
              <a:t>i</a:t>
            </a:r>
            <a:r>
              <a:rPr lang="en-US" dirty="0">
                <a:solidFill>
                  <a:schemeClr val="tx1"/>
                </a:solidFill>
              </a:rPr>
              <a:t>-a </a:t>
            </a:r>
            <a:r>
              <a:rPr lang="en-US" dirty="0" err="1">
                <a:solidFill>
                  <a:schemeClr val="tx1"/>
                </a:solidFill>
              </a:rPr>
              <a:t>indicat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locul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unde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va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găsi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apă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pentru</a:t>
            </a:r>
            <a:r>
              <a:rPr lang="en-US" dirty="0">
                <a:solidFill>
                  <a:schemeClr val="tx1"/>
                </a:solidFill>
              </a:rPr>
              <a:t> a </a:t>
            </a:r>
            <a:r>
              <a:rPr lang="en-US" dirty="0" err="1">
                <a:solidFill>
                  <a:schemeClr val="tx1"/>
                </a:solidFill>
              </a:rPr>
              <a:t>potoli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setea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orbului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şi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pentru</a:t>
            </a:r>
            <a:r>
              <a:rPr lang="en-US" dirty="0">
                <a:solidFill>
                  <a:schemeClr val="tx1"/>
                </a:solidFill>
              </a:rPr>
              <a:t> a-</a:t>
            </a:r>
            <a:r>
              <a:rPr lang="en-US" dirty="0" err="1">
                <a:solidFill>
                  <a:schemeClr val="tx1"/>
                </a:solidFill>
              </a:rPr>
              <a:t>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unge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ochii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lipsiţi</a:t>
            </a:r>
            <a:r>
              <a:rPr lang="en-US" dirty="0">
                <a:solidFill>
                  <a:schemeClr val="tx1"/>
                </a:solidFill>
              </a:rPr>
              <a:t> de </a:t>
            </a:r>
            <a:r>
              <a:rPr lang="en-US" dirty="0" err="1">
                <a:solidFill>
                  <a:schemeClr val="tx1"/>
                </a:solidFill>
              </a:rPr>
              <a:t>vedere</a:t>
            </a:r>
            <a:r>
              <a:rPr lang="en-US" dirty="0">
                <a:solidFill>
                  <a:schemeClr val="tx1"/>
                </a:solidFill>
              </a:rPr>
              <a:t>. </a:t>
            </a:r>
            <a:r>
              <a:rPr lang="en-US" dirty="0" err="1">
                <a:solidFill>
                  <a:schemeClr val="tx1"/>
                </a:solidFill>
              </a:rPr>
              <a:t>Urmând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cele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auzite</a:t>
            </a:r>
            <a:r>
              <a:rPr lang="en-US" dirty="0">
                <a:solidFill>
                  <a:schemeClr val="tx1"/>
                </a:solidFill>
              </a:rPr>
              <a:t>, Leon a </a:t>
            </a:r>
            <a:r>
              <a:rPr lang="en-US" dirty="0" err="1">
                <a:solidFill>
                  <a:schemeClr val="tx1"/>
                </a:solidFill>
              </a:rPr>
              <a:t>găsit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izvorul</a:t>
            </a:r>
            <a:r>
              <a:rPr lang="en-US" dirty="0">
                <a:solidFill>
                  <a:schemeClr val="tx1"/>
                </a:solidFill>
              </a:rPr>
              <a:t>, care s-a </a:t>
            </a:r>
            <a:r>
              <a:rPr lang="en-US" dirty="0" err="1">
                <a:solidFill>
                  <a:schemeClr val="tx1"/>
                </a:solidFill>
              </a:rPr>
              <a:t>dovedit</a:t>
            </a:r>
            <a:r>
              <a:rPr lang="en-US" dirty="0">
                <a:solidFill>
                  <a:schemeClr val="tx1"/>
                </a:solidFill>
              </a:rPr>
              <a:t> a fi </a:t>
            </a:r>
            <a:r>
              <a:rPr lang="en-US" dirty="0" err="1">
                <a:solidFill>
                  <a:schemeClr val="tx1"/>
                </a:solidFill>
              </a:rPr>
              <a:t>tămăduitor</a:t>
            </a:r>
            <a:r>
              <a:rPr lang="en-US" dirty="0">
                <a:solidFill>
                  <a:schemeClr val="tx1"/>
                </a:solidFill>
              </a:rPr>
              <a:t>. </a:t>
            </a:r>
            <a:r>
              <a:rPr lang="en-US" dirty="0" err="1">
                <a:solidFill>
                  <a:schemeClr val="tx1"/>
                </a:solidFill>
              </a:rPr>
              <a:t>Orbul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şi</a:t>
            </a:r>
            <a:r>
              <a:rPr lang="en-US" dirty="0">
                <a:solidFill>
                  <a:schemeClr val="tx1"/>
                </a:solidFill>
              </a:rPr>
              <a:t>-a </a:t>
            </a:r>
            <a:r>
              <a:rPr lang="en-US" dirty="0" err="1">
                <a:solidFill>
                  <a:schemeClr val="tx1"/>
                </a:solidFill>
              </a:rPr>
              <a:t>astâmpărat</a:t>
            </a:r>
            <a:r>
              <a:rPr lang="en-US" dirty="0">
                <a:solidFill>
                  <a:schemeClr val="tx1"/>
                </a:solidFill>
              </a:rPr>
              <a:t> nu </a:t>
            </a:r>
            <a:r>
              <a:rPr lang="en-US" dirty="0" err="1">
                <a:solidFill>
                  <a:schemeClr val="tx1"/>
                </a:solidFill>
              </a:rPr>
              <a:t>numai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setea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dar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şi</a:t>
            </a:r>
            <a:r>
              <a:rPr lang="en-US" dirty="0">
                <a:solidFill>
                  <a:schemeClr val="tx1"/>
                </a:solidFill>
              </a:rPr>
              <a:t>-a </a:t>
            </a:r>
            <a:r>
              <a:rPr lang="en-US" dirty="0" err="1">
                <a:solidFill>
                  <a:schemeClr val="tx1"/>
                </a:solidFill>
              </a:rPr>
              <a:t>recăpătat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şi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vederea</a:t>
            </a:r>
            <a:r>
              <a:rPr lang="en-US" dirty="0">
                <a:solidFill>
                  <a:schemeClr val="tx1"/>
                </a:solidFill>
              </a:rPr>
              <a:t>. 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n 3"/>
          <p:cNvSpPr/>
          <p:nvPr/>
        </p:nvSpPr>
        <p:spPr bwMode="auto">
          <a:xfrm>
            <a:off x="2699792" y="188640"/>
            <a:ext cx="4536504" cy="3096344"/>
          </a:xfrm>
          <a:prstGeom prst="sun">
            <a:avLst/>
          </a:prstGeom>
          <a:solidFill>
            <a:srgbClr val="FFFF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3995936" y="980728"/>
            <a:ext cx="4907583" cy="34185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n-US" dirty="0" err="1"/>
              <a:t>După</a:t>
            </a:r>
            <a:r>
              <a:rPr lang="en-US" dirty="0"/>
              <a:t> </a:t>
            </a:r>
            <a:r>
              <a:rPr lang="en-US" dirty="0" err="1"/>
              <a:t>ce</a:t>
            </a:r>
            <a:r>
              <a:rPr lang="en-US" dirty="0"/>
              <a:t> a </a:t>
            </a:r>
            <a:r>
              <a:rPr lang="en-US" dirty="0" err="1"/>
              <a:t>ajuns</a:t>
            </a:r>
            <a:r>
              <a:rPr lang="en-US" dirty="0"/>
              <a:t> </a:t>
            </a:r>
            <a:r>
              <a:rPr lang="en-US" dirty="0" err="1"/>
              <a:t>împărat</a:t>
            </a:r>
            <a:r>
              <a:rPr lang="en-US" dirty="0"/>
              <a:t>, Leon a </a:t>
            </a:r>
            <a:r>
              <a:rPr lang="en-US" dirty="0" err="1"/>
              <a:t>ridicat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acel</a:t>
            </a:r>
            <a:r>
              <a:rPr lang="en-US" dirty="0"/>
              <a:t> </a:t>
            </a:r>
            <a:r>
              <a:rPr lang="en-US" dirty="0" err="1"/>
              <a:t>loc</a:t>
            </a:r>
            <a:r>
              <a:rPr lang="en-US" dirty="0"/>
              <a:t> o </a:t>
            </a:r>
            <a:r>
              <a:rPr lang="en-US" dirty="0" err="1"/>
              <a:t>biserică</a:t>
            </a:r>
            <a:r>
              <a:rPr lang="en-US" dirty="0"/>
              <a:t>, </a:t>
            </a:r>
            <a:r>
              <a:rPr lang="en-US" dirty="0" err="1"/>
              <a:t>iar</a:t>
            </a:r>
            <a:r>
              <a:rPr lang="en-US" dirty="0"/>
              <a:t> cu </a:t>
            </a:r>
            <a:r>
              <a:rPr lang="en-US" dirty="0" err="1"/>
              <a:t>apa</a:t>
            </a:r>
            <a:r>
              <a:rPr lang="en-US" dirty="0"/>
              <a:t> </a:t>
            </a:r>
            <a:r>
              <a:rPr lang="en-US" dirty="0" err="1"/>
              <a:t>acelui</a:t>
            </a:r>
            <a:r>
              <a:rPr lang="en-US" dirty="0"/>
              <a:t> </a:t>
            </a:r>
            <a:r>
              <a:rPr lang="en-US" dirty="0" err="1"/>
              <a:t>izvor</a:t>
            </a:r>
            <a:r>
              <a:rPr lang="en-US" dirty="0"/>
              <a:t> s-au </a:t>
            </a:r>
            <a:r>
              <a:rPr lang="en-US" dirty="0" err="1"/>
              <a:t>vindecat</a:t>
            </a:r>
            <a:r>
              <a:rPr lang="en-US" dirty="0"/>
              <a:t> </a:t>
            </a:r>
            <a:r>
              <a:rPr lang="en-US" dirty="0" err="1"/>
              <a:t>mulţi</a:t>
            </a:r>
            <a:r>
              <a:rPr lang="en-US" dirty="0"/>
              <a:t> </a:t>
            </a:r>
            <a:r>
              <a:rPr lang="en-US" dirty="0" err="1"/>
              <a:t>bolnavi</a:t>
            </a:r>
            <a:r>
              <a:rPr lang="en-US" dirty="0"/>
              <a:t> de-a </a:t>
            </a:r>
            <a:r>
              <a:rPr lang="en-US" dirty="0" err="1"/>
              <a:t>lungul</a:t>
            </a:r>
            <a:r>
              <a:rPr lang="en-US" dirty="0"/>
              <a:t> </a:t>
            </a:r>
            <a:r>
              <a:rPr lang="en-US" dirty="0" err="1"/>
              <a:t>timpului.Mai</a:t>
            </a:r>
            <a:r>
              <a:rPr lang="en-US" dirty="0"/>
              <a:t> </a:t>
            </a:r>
            <a:r>
              <a:rPr lang="en-US" dirty="0" err="1"/>
              <a:t>târziu</a:t>
            </a:r>
            <a:r>
              <a:rPr lang="en-US" dirty="0"/>
              <a:t>, </a:t>
            </a:r>
            <a:r>
              <a:rPr lang="en-US" dirty="0" err="1"/>
              <a:t>împăratul</a:t>
            </a:r>
            <a:r>
              <a:rPr lang="en-US" dirty="0"/>
              <a:t> Justinian (527-565), care </a:t>
            </a:r>
            <a:r>
              <a:rPr lang="en-US" dirty="0" err="1"/>
              <a:t>suferea</a:t>
            </a:r>
            <a:r>
              <a:rPr lang="en-US" dirty="0"/>
              <a:t> de o </a:t>
            </a:r>
            <a:r>
              <a:rPr lang="en-US" dirty="0" err="1"/>
              <a:t>boală</a:t>
            </a:r>
            <a:r>
              <a:rPr lang="en-US" dirty="0"/>
              <a:t> </a:t>
            </a:r>
            <a:r>
              <a:rPr lang="en-US" dirty="0" err="1"/>
              <a:t>grea</a:t>
            </a:r>
            <a:r>
              <a:rPr lang="en-US" dirty="0"/>
              <a:t>, s-</a:t>
            </a:r>
            <a:r>
              <a:rPr lang="en-US" dirty="0" err="1"/>
              <a:t>ar</a:t>
            </a:r>
            <a:r>
              <a:rPr lang="en-US" dirty="0"/>
              <a:t> fi </a:t>
            </a:r>
            <a:r>
              <a:rPr lang="en-US" dirty="0" err="1"/>
              <a:t>vindecat</a:t>
            </a:r>
            <a:r>
              <a:rPr lang="en-US" dirty="0"/>
              <a:t> </a:t>
            </a:r>
            <a:r>
              <a:rPr lang="en-US" dirty="0" err="1"/>
              <a:t>după</a:t>
            </a:r>
            <a:r>
              <a:rPr lang="en-US" dirty="0"/>
              <a:t> </a:t>
            </a:r>
            <a:r>
              <a:rPr lang="en-US" dirty="0" err="1"/>
              <a:t>ce</a:t>
            </a:r>
            <a:r>
              <a:rPr lang="en-US" dirty="0"/>
              <a:t> </a:t>
            </a:r>
            <a:r>
              <a:rPr lang="en-US" dirty="0" err="1"/>
              <a:t>ar</a:t>
            </a:r>
            <a:r>
              <a:rPr lang="en-US" dirty="0"/>
              <a:t> fi </a:t>
            </a:r>
            <a:r>
              <a:rPr lang="en-US" dirty="0" err="1"/>
              <a:t>băut</a:t>
            </a:r>
            <a:r>
              <a:rPr lang="en-US" dirty="0"/>
              <a:t> </a:t>
            </a:r>
            <a:r>
              <a:rPr lang="en-US" dirty="0" err="1"/>
              <a:t>apă</a:t>
            </a:r>
            <a:r>
              <a:rPr lang="en-US" dirty="0"/>
              <a:t> din </a:t>
            </a:r>
            <a:r>
              <a:rPr lang="en-US" dirty="0" err="1"/>
              <a:t>acest</a:t>
            </a:r>
            <a:r>
              <a:rPr lang="en-US" dirty="0"/>
              <a:t> </a:t>
            </a:r>
            <a:r>
              <a:rPr lang="en-US" dirty="0" err="1"/>
              <a:t>izvor</a:t>
            </a:r>
            <a:r>
              <a:rPr lang="en-US" dirty="0"/>
              <a:t>. Ca </a:t>
            </a:r>
            <a:r>
              <a:rPr lang="en-US" dirty="0" err="1"/>
              <a:t>semn</a:t>
            </a:r>
            <a:r>
              <a:rPr lang="en-US" dirty="0"/>
              <a:t> de </a:t>
            </a:r>
            <a:r>
              <a:rPr lang="en-US" dirty="0" err="1"/>
              <a:t>mulţumire</a:t>
            </a:r>
            <a:r>
              <a:rPr lang="en-US" dirty="0"/>
              <a:t>, el a </a:t>
            </a:r>
            <a:r>
              <a:rPr lang="en-US" dirty="0" err="1"/>
              <a:t>construit</a:t>
            </a:r>
            <a:r>
              <a:rPr lang="en-US" dirty="0"/>
              <a:t> o </a:t>
            </a:r>
            <a:r>
              <a:rPr lang="en-US" dirty="0" err="1"/>
              <a:t>biserică</a:t>
            </a:r>
            <a:r>
              <a:rPr lang="en-US" dirty="0"/>
              <a:t> </a:t>
            </a:r>
            <a:r>
              <a:rPr lang="en-US" dirty="0" err="1"/>
              <a:t>şi</a:t>
            </a:r>
            <a:r>
              <a:rPr lang="en-US" dirty="0"/>
              <a:t> </a:t>
            </a:r>
            <a:r>
              <a:rPr lang="en-US" dirty="0" err="1"/>
              <a:t>mai</a:t>
            </a:r>
            <a:r>
              <a:rPr lang="en-US" dirty="0"/>
              <a:t> mare.</a:t>
            </a:r>
            <a:endParaRPr lang="ro-RO" altLang="en-US" sz="2500" dirty="0">
              <a:latin typeface="Comic Relief" pitchFamily="6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95536" y="4726387"/>
            <a:ext cx="850798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solidFill>
                  <a:schemeClr val="tx1"/>
                </a:solidFill>
              </a:rPr>
              <a:t>Această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biserică</a:t>
            </a:r>
            <a:r>
              <a:rPr lang="en-US" dirty="0">
                <a:solidFill>
                  <a:schemeClr val="tx1"/>
                </a:solidFill>
              </a:rPr>
              <a:t> a </a:t>
            </a:r>
            <a:r>
              <a:rPr lang="en-US" dirty="0" err="1">
                <a:solidFill>
                  <a:schemeClr val="tx1"/>
                </a:solidFill>
              </a:rPr>
              <a:t>fost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distrusă</a:t>
            </a:r>
            <a:r>
              <a:rPr lang="en-US" dirty="0">
                <a:solidFill>
                  <a:schemeClr val="tx1"/>
                </a:solidFill>
              </a:rPr>
              <a:t> de </a:t>
            </a:r>
            <a:r>
              <a:rPr lang="en-US" dirty="0" err="1">
                <a:solidFill>
                  <a:schemeClr val="tx1"/>
                </a:solidFill>
              </a:rPr>
              <a:t>turci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în</a:t>
            </a:r>
            <a:r>
              <a:rPr lang="en-US" dirty="0">
                <a:solidFill>
                  <a:schemeClr val="tx1"/>
                </a:solidFill>
              </a:rPr>
              <a:t> 1453, la </a:t>
            </a:r>
            <a:r>
              <a:rPr lang="en-US" dirty="0" err="1">
                <a:solidFill>
                  <a:schemeClr val="tx1"/>
                </a:solidFill>
              </a:rPr>
              <a:t>căderea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Constantinopului.De</a:t>
            </a:r>
            <a:r>
              <a:rPr lang="en-US" dirty="0">
                <a:solidFill>
                  <a:schemeClr val="tx1"/>
                </a:solidFill>
              </a:rPr>
              <a:t>-a </a:t>
            </a:r>
            <a:r>
              <a:rPr lang="en-US" dirty="0" err="1">
                <a:solidFill>
                  <a:schemeClr val="tx1"/>
                </a:solidFill>
              </a:rPr>
              <a:t>lungul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timpului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apa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acestui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izvor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ar</a:t>
            </a:r>
            <a:r>
              <a:rPr lang="en-US" dirty="0">
                <a:solidFill>
                  <a:schemeClr val="tx1"/>
                </a:solidFill>
              </a:rPr>
              <a:t> fi </a:t>
            </a:r>
            <a:r>
              <a:rPr lang="en-US" dirty="0" err="1">
                <a:solidFill>
                  <a:schemeClr val="tx1"/>
                </a:solidFill>
              </a:rPr>
              <a:t>vindecat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multe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boli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şi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ar</a:t>
            </a:r>
            <a:r>
              <a:rPr lang="en-US" dirty="0">
                <a:solidFill>
                  <a:schemeClr val="tx1"/>
                </a:solidFill>
              </a:rPr>
              <a:t> fi </a:t>
            </a:r>
            <a:r>
              <a:rPr lang="en-US" dirty="0" err="1">
                <a:solidFill>
                  <a:schemeClr val="tx1"/>
                </a:solidFill>
              </a:rPr>
              <a:t>tămăduit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diferite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răni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şi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suferinţe</a:t>
            </a:r>
            <a:r>
              <a:rPr lang="en-US" dirty="0">
                <a:solidFill>
                  <a:schemeClr val="tx1"/>
                </a:solidFill>
              </a:rPr>
              <a:t>. </a:t>
            </a:r>
            <a:r>
              <a:rPr lang="en-US" dirty="0" err="1">
                <a:solidFill>
                  <a:schemeClr val="tx1"/>
                </a:solidFill>
              </a:rPr>
              <a:t>Biserica</a:t>
            </a:r>
            <a:r>
              <a:rPr lang="en-US" dirty="0">
                <a:solidFill>
                  <a:schemeClr val="tx1"/>
                </a:solidFill>
              </a:rPr>
              <a:t> „</a:t>
            </a:r>
            <a:r>
              <a:rPr lang="en-US" dirty="0" err="1">
                <a:solidFill>
                  <a:schemeClr val="tx1"/>
                </a:solidFill>
              </a:rPr>
              <a:t>Izvorul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Tămăduirii</a:t>
            </a:r>
            <a:r>
              <a:rPr lang="en-US" dirty="0">
                <a:solidFill>
                  <a:schemeClr val="tx1"/>
                </a:solidFill>
              </a:rPr>
              <a:t>” a </a:t>
            </a:r>
            <a:r>
              <a:rPr lang="en-US" dirty="0" err="1">
                <a:solidFill>
                  <a:schemeClr val="tx1"/>
                </a:solidFill>
              </a:rPr>
              <a:t>devenit</a:t>
            </a:r>
            <a:r>
              <a:rPr lang="en-US" dirty="0">
                <a:solidFill>
                  <a:schemeClr val="tx1"/>
                </a:solidFill>
              </a:rPr>
              <a:t> un </a:t>
            </a:r>
            <a:r>
              <a:rPr lang="en-US" dirty="0" err="1">
                <a:solidFill>
                  <a:schemeClr val="tx1"/>
                </a:solidFill>
              </a:rPr>
              <a:t>centru</a:t>
            </a:r>
            <a:r>
              <a:rPr lang="en-US" dirty="0">
                <a:solidFill>
                  <a:schemeClr val="tx1"/>
                </a:solidFill>
              </a:rPr>
              <a:t> de </a:t>
            </a:r>
            <a:r>
              <a:rPr lang="en-US" dirty="0" err="1">
                <a:solidFill>
                  <a:schemeClr val="tx1"/>
                </a:solidFill>
              </a:rPr>
              <a:t>manifestare</a:t>
            </a:r>
            <a:r>
              <a:rPr lang="en-US" dirty="0">
                <a:solidFill>
                  <a:schemeClr val="tx1"/>
                </a:solidFill>
              </a:rPr>
              <a:t> a </a:t>
            </a:r>
            <a:r>
              <a:rPr lang="en-US" dirty="0" err="1">
                <a:solidFill>
                  <a:schemeClr val="tx1"/>
                </a:solidFill>
              </a:rPr>
              <a:t>puterii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şi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milostivirii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Maicii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Domnului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faţă</a:t>
            </a:r>
            <a:r>
              <a:rPr lang="en-US" dirty="0">
                <a:solidFill>
                  <a:schemeClr val="tx1"/>
                </a:solidFill>
              </a:rPr>
              <a:t> de </a:t>
            </a:r>
            <a:r>
              <a:rPr lang="en-US" dirty="0" err="1">
                <a:solidFill>
                  <a:schemeClr val="tx1"/>
                </a:solidFill>
              </a:rPr>
              <a:t>cei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în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suferinţă</a:t>
            </a:r>
            <a:r>
              <a:rPr lang="en-US" dirty="0">
                <a:solidFill>
                  <a:schemeClr val="tx1"/>
                </a:solidFill>
              </a:rPr>
              <a:t>.</a:t>
            </a:r>
          </a:p>
        </p:txBody>
      </p:sp>
      <p:pic>
        <p:nvPicPr>
          <p:cNvPr id="5" name="blOzmhfAo_0"/>
          <p:cNvPicPr>
            <a:picLocks noRot="1" noChangeAspect="1"/>
          </p:cNvPicPr>
          <p:nvPr>
            <a:videoFile r:link="rId1"/>
          </p:nvPr>
        </p:nvPicPr>
        <p:blipFill>
          <a:blip r:embed="rId5"/>
          <a:stretch>
            <a:fillRect/>
          </a:stretch>
        </p:blipFill>
        <p:spPr>
          <a:xfrm>
            <a:off x="336523" y="980728"/>
            <a:ext cx="3657600" cy="341850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" fill="hold">
                      <p:stCondLst>
                        <p:cond delay="0"/>
                      </p:stCondLst>
                      <p:childTnLst>
                        <p:par>
                          <p:cTn id="5" fill="hold">
                            <p:stCondLst>
                              <p:cond delay="0"/>
                            </p:stCondLst>
                            <p:childTnLst>
                              <p:par>
                                <p:cTn id="6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7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video>
              <p:cMediaNode>
                <p:cTn id="8" fill="hold" display="0">
                  <p:stCondLst>
                    <p:cond delay="indefinite"/>
                  </p:stCondLst>
                </p:cTn>
                <p:tgtEl>
                  <p:spTgt spid="5"/>
                </p:tgtEl>
              </p:cMediaNode>
            </p:vide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539552" y="1340768"/>
            <a:ext cx="4536504" cy="37878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r>
              <a:rPr lang="en-US" dirty="0" err="1"/>
              <a:t>Credincioşii</a:t>
            </a:r>
            <a:r>
              <a:rPr lang="en-US" dirty="0"/>
              <a:t> care </a:t>
            </a:r>
            <a:r>
              <a:rPr lang="en-US" dirty="0" err="1"/>
              <a:t>merg</a:t>
            </a:r>
            <a:r>
              <a:rPr lang="en-US" dirty="0"/>
              <a:t> la Istanbul (</a:t>
            </a:r>
            <a:r>
              <a:rPr lang="en-US" dirty="0" err="1"/>
              <a:t>numele</a:t>
            </a:r>
            <a:r>
              <a:rPr lang="en-US" dirty="0"/>
              <a:t> </a:t>
            </a:r>
            <a:r>
              <a:rPr lang="en-US" dirty="0" err="1"/>
              <a:t>nou</a:t>
            </a:r>
            <a:r>
              <a:rPr lang="en-US" dirty="0"/>
              <a:t> al </a:t>
            </a:r>
            <a:r>
              <a:rPr lang="en-US" dirty="0" err="1"/>
              <a:t>vechii</a:t>
            </a:r>
            <a:r>
              <a:rPr lang="en-US" dirty="0"/>
              <a:t> </a:t>
            </a:r>
            <a:r>
              <a:rPr lang="en-US" dirty="0" err="1"/>
              <a:t>cetăţi</a:t>
            </a:r>
            <a:r>
              <a:rPr lang="en-US" dirty="0"/>
              <a:t> a </a:t>
            </a:r>
            <a:r>
              <a:rPr lang="en-US" dirty="0" err="1"/>
              <a:t>Constantinopolului</a:t>
            </a:r>
            <a:r>
              <a:rPr lang="en-US" dirty="0"/>
              <a:t>), se pot </a:t>
            </a:r>
            <a:r>
              <a:rPr lang="en-US" dirty="0" err="1"/>
              <a:t>închina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biserica</a:t>
            </a:r>
            <a:r>
              <a:rPr lang="en-US" dirty="0"/>
              <a:t> </a:t>
            </a:r>
            <a:r>
              <a:rPr lang="en-US" dirty="0" err="1"/>
              <a:t>Izvorului</a:t>
            </a:r>
            <a:r>
              <a:rPr lang="en-US" dirty="0"/>
              <a:t> </a:t>
            </a:r>
            <a:r>
              <a:rPr lang="en-US" dirty="0" err="1"/>
              <a:t>Tămăduirii</a:t>
            </a:r>
            <a:r>
              <a:rPr lang="en-US" dirty="0"/>
              <a:t>. </a:t>
            </a:r>
            <a:r>
              <a:rPr lang="en-US" dirty="0" err="1"/>
              <a:t>Actuala</a:t>
            </a:r>
            <a:r>
              <a:rPr lang="en-US" dirty="0"/>
              <a:t> </a:t>
            </a:r>
            <a:r>
              <a:rPr lang="en-US" dirty="0" err="1"/>
              <a:t>construcţie</a:t>
            </a:r>
            <a:r>
              <a:rPr lang="en-US" dirty="0"/>
              <a:t> </a:t>
            </a:r>
            <a:r>
              <a:rPr lang="en-US" dirty="0" err="1"/>
              <a:t>datează</a:t>
            </a:r>
            <a:r>
              <a:rPr lang="en-US" dirty="0"/>
              <a:t> din </a:t>
            </a:r>
            <a:r>
              <a:rPr lang="en-US" dirty="0" err="1"/>
              <a:t>secolul</a:t>
            </a:r>
            <a:r>
              <a:rPr lang="en-US" dirty="0"/>
              <a:t> al XIX-lea, </a:t>
            </a:r>
            <a:r>
              <a:rPr lang="en-US" dirty="0" err="1"/>
              <a:t>dar</a:t>
            </a:r>
            <a:r>
              <a:rPr lang="en-US" dirty="0"/>
              <a:t> la </a:t>
            </a:r>
            <a:r>
              <a:rPr lang="en-US" dirty="0" err="1"/>
              <a:t>subsolul</a:t>
            </a:r>
            <a:r>
              <a:rPr lang="en-US" dirty="0"/>
              <a:t> </a:t>
            </a:r>
            <a:r>
              <a:rPr lang="en-US" dirty="0" err="1"/>
              <a:t>ei</a:t>
            </a:r>
            <a:r>
              <a:rPr lang="en-US" dirty="0"/>
              <a:t> se </a:t>
            </a:r>
            <a:r>
              <a:rPr lang="en-US" dirty="0" err="1"/>
              <a:t>află</a:t>
            </a:r>
            <a:r>
              <a:rPr lang="en-US" dirty="0"/>
              <a:t> un </a:t>
            </a:r>
            <a:r>
              <a:rPr lang="en-US" dirty="0" err="1"/>
              <a:t>paraclis</a:t>
            </a:r>
            <a:r>
              <a:rPr lang="en-US" dirty="0"/>
              <a:t> din </a:t>
            </a:r>
            <a:r>
              <a:rPr lang="en-US" dirty="0" err="1"/>
              <a:t>secolul</a:t>
            </a:r>
            <a:r>
              <a:rPr lang="en-US" dirty="0"/>
              <a:t> al V-lea, </a:t>
            </a:r>
            <a:r>
              <a:rPr lang="en-US" dirty="0" err="1"/>
              <a:t>unde</a:t>
            </a:r>
            <a:r>
              <a:rPr lang="en-US" dirty="0"/>
              <a:t> </a:t>
            </a:r>
            <a:r>
              <a:rPr lang="en-US" dirty="0" err="1"/>
              <a:t>există</a:t>
            </a:r>
            <a:r>
              <a:rPr lang="en-US" dirty="0"/>
              <a:t> </a:t>
            </a:r>
            <a:r>
              <a:rPr lang="en-US" dirty="0" err="1"/>
              <a:t>până</a:t>
            </a:r>
            <a:r>
              <a:rPr lang="en-US" dirty="0"/>
              <a:t> </a:t>
            </a:r>
            <a:r>
              <a:rPr lang="en-US" dirty="0" err="1"/>
              <a:t>astăzi</a:t>
            </a:r>
            <a:r>
              <a:rPr lang="en-US" dirty="0"/>
              <a:t> </a:t>
            </a:r>
            <a:r>
              <a:rPr lang="en-US" dirty="0" err="1"/>
              <a:t>izvorul</a:t>
            </a:r>
            <a:r>
              <a:rPr lang="en-US" dirty="0"/>
              <a:t> cu </a:t>
            </a:r>
            <a:r>
              <a:rPr lang="en-US" dirty="0" err="1"/>
              <a:t>apa</a:t>
            </a:r>
            <a:r>
              <a:rPr lang="en-US" dirty="0"/>
              <a:t> </a:t>
            </a:r>
            <a:r>
              <a:rPr lang="en-US" dirty="0" err="1"/>
              <a:t>tămăduitoare</a:t>
            </a:r>
            <a:r>
              <a:rPr lang="en-US" dirty="0"/>
              <a:t> din </a:t>
            </a:r>
            <a:r>
              <a:rPr lang="en-US" dirty="0" err="1"/>
              <a:t>trecut</a:t>
            </a:r>
            <a:r>
              <a:rPr lang="en-US" dirty="0"/>
              <a:t>.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080" y="1052736"/>
            <a:ext cx="3219822" cy="429309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555776" y="5733256"/>
            <a:ext cx="4647118" cy="646331"/>
          </a:xfrm>
          <a:prstGeom prst="rect">
            <a:avLst/>
          </a:prstGeom>
          <a:noFill/>
        </p:spPr>
        <p:txBody>
          <a:bodyPr wrap="square" rtlCol="0">
            <a:prstTxWarp prst="textDeflate">
              <a:avLst/>
            </a:prstTxWarp>
            <a:spAutoFit/>
            <a:scene3d>
              <a:camera prst="obliqueTopLeft"/>
              <a:lightRig rig="threePt" dir="t"/>
            </a:scene3d>
            <a:sp3d extrusionH="57150">
              <a:bevelT w="38100" h="38100" prst="angle"/>
            </a:sp3d>
          </a:bodyPr>
          <a:lstStyle/>
          <a:p>
            <a:r>
              <a:rPr lang="ro-RO" sz="3600" b="1" dirty="0" smtClean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HRISTOS A ÎNVIAT!</a:t>
            </a:r>
            <a:endParaRPr lang="en-US" sz="3600" dirty="0">
              <a:effectLst>
                <a:glow rad="228600">
                  <a:schemeClr val="accent4">
                    <a:satMod val="175000"/>
                    <a:alpha val="40000"/>
                  </a:schemeClr>
                </a:glo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619</TotalTime>
  <Words>487</Words>
  <Application>Microsoft Office PowerPoint</Application>
  <PresentationFormat>On-screen Show (4:3)</PresentationFormat>
  <Paragraphs>11</Paragraphs>
  <Slides>5</Slides>
  <Notes>5</Notes>
  <HiddenSlides>0</HiddenSlides>
  <MMClips>1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Comic Relief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Twinkl</dc:creator>
  <cp:lastModifiedBy>Windows User</cp:lastModifiedBy>
  <cp:revision>22</cp:revision>
  <cp:lastPrinted>1601-01-01T00:00:00Z</cp:lastPrinted>
  <dcterms:created xsi:type="dcterms:W3CDTF">2013-03-06T09:21:38Z</dcterms:created>
  <dcterms:modified xsi:type="dcterms:W3CDTF">2020-04-22T17:20:30Z</dcterms:modified>
</cp:coreProperties>
</file>