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3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FE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88" d="100"/>
          <a:sy n="88" d="100"/>
        </p:scale>
        <p:origin x="1334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67BA-3DF0-4056-9C52-B03897C41A32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64260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F727A-AA6F-4173-A5D6-A9376B270301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35054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83381-7BC0-4694-9ACC-F48E2A59953D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94253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CB39-CE9A-4767-9CE7-9D3489AE50C3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919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9DA6-CCF6-45F6-B481-48A635593E31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29856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BF3E6-9F48-4838-9309-936216ACFDDC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72720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D202F-6D29-48A8-9901-8ED25A64A852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56469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4F750-830E-4625-B33B-F4AADCE82781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09437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8E0DE-7602-44C6-831D-F89B97DFC418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40952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2BFC-3C2B-48C6-8E5B-9C2E47B58B17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40952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F21C-F648-41D0-9D24-53DAAE557458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00565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B1411-88A4-4C6C-B337-A196A87533EE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144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blOzmhfAo_0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6281738"/>
            <a:ext cx="58737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grayscl/>
                    <a:biLevel thresh="50000"/>
                  </a:blip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163763" y="161925"/>
            <a:ext cx="4814887" cy="1325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o-RO" altLang="en-US" sz="4000" b="1" dirty="0" smtClean="0">
                <a:solidFill>
                  <a:srgbClr val="5CCB3A"/>
                </a:solidFill>
                <a:latin typeface="Comic Relief" pitchFamily="64" charset="0"/>
              </a:rPr>
              <a:t>Săptămâna Luminată</a:t>
            </a:r>
            <a:endParaRPr lang="ro-RO" altLang="en-US" sz="4000" b="1" dirty="0">
              <a:solidFill>
                <a:srgbClr val="5CCB3A"/>
              </a:solidFill>
              <a:latin typeface="Comic Relief" pitchFamily="6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23528" y="6162675"/>
            <a:ext cx="8496944" cy="578693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584214"/>
            <a:ext cx="6747910" cy="469752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n 1"/>
          <p:cNvSpPr/>
          <p:nvPr/>
        </p:nvSpPr>
        <p:spPr bwMode="auto">
          <a:xfrm>
            <a:off x="0" y="404664"/>
            <a:ext cx="5760640" cy="4038615"/>
          </a:xfrm>
          <a:prstGeom prst="sun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51520" y="260647"/>
            <a:ext cx="8435975" cy="1571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dirty="0" err="1"/>
              <a:t>Sfintele</a:t>
            </a:r>
            <a:r>
              <a:rPr lang="en-US" dirty="0"/>
              <a:t> </a:t>
            </a:r>
            <a:r>
              <a:rPr lang="en-US" dirty="0" err="1"/>
              <a:t>Paşti</a:t>
            </a:r>
            <a:r>
              <a:rPr lang="en-US" dirty="0"/>
              <a:t> (</a:t>
            </a:r>
            <a:r>
              <a:rPr lang="en-US" dirty="0" err="1"/>
              <a:t>sărbătorit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de </a:t>
            </a:r>
            <a:r>
              <a:rPr lang="en-US" dirty="0" err="1"/>
              <a:t>trei</a:t>
            </a:r>
            <a:r>
              <a:rPr lang="en-US" dirty="0"/>
              <a:t> </a:t>
            </a:r>
            <a:r>
              <a:rPr lang="en-US" dirty="0" err="1"/>
              <a:t>zile</a:t>
            </a:r>
            <a:r>
              <a:rPr lang="en-US" dirty="0"/>
              <a:t>)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Săptămâna</a:t>
            </a:r>
            <a:r>
              <a:rPr lang="en-US" dirty="0"/>
              <a:t> </a:t>
            </a:r>
            <a:r>
              <a:rPr lang="en-US" dirty="0" err="1"/>
              <a:t>Luminată</a:t>
            </a:r>
            <a:r>
              <a:rPr lang="en-US" dirty="0"/>
              <a:t> se </a:t>
            </a:r>
            <a:r>
              <a:rPr lang="en-US" dirty="0" err="1"/>
              <a:t>deosebesc</a:t>
            </a:r>
            <a:r>
              <a:rPr lang="en-US" dirty="0"/>
              <a:t> </a:t>
            </a:r>
            <a:r>
              <a:rPr lang="en-US" dirty="0" err="1"/>
              <a:t>mult</a:t>
            </a:r>
            <a:r>
              <a:rPr lang="en-US" dirty="0"/>
              <a:t> de </a:t>
            </a:r>
            <a:r>
              <a:rPr lang="en-US" dirty="0" err="1"/>
              <a:t>celelalte</a:t>
            </a:r>
            <a:r>
              <a:rPr lang="en-US" dirty="0"/>
              <a:t> </a:t>
            </a:r>
            <a:r>
              <a:rPr lang="en-US" dirty="0" err="1"/>
              <a:t>zile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săptămâni</a:t>
            </a:r>
            <a:r>
              <a:rPr lang="en-US" dirty="0"/>
              <a:t> ale </a:t>
            </a:r>
            <a:r>
              <a:rPr lang="en-US" dirty="0" err="1"/>
              <a:t>anului</a:t>
            </a:r>
            <a:r>
              <a:rPr lang="en-US" dirty="0"/>
              <a:t>,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numai</a:t>
            </a:r>
            <a:r>
              <a:rPr lang="en-US" dirty="0"/>
              <a:t> </a:t>
            </a:r>
            <a:r>
              <a:rPr lang="en-US" dirty="0" err="1"/>
              <a:t>revărsări</a:t>
            </a:r>
            <a:r>
              <a:rPr lang="en-US" dirty="0"/>
              <a:t> de </a:t>
            </a:r>
            <a:r>
              <a:rPr lang="en-US" dirty="0" err="1"/>
              <a:t>bucurie</a:t>
            </a:r>
            <a:r>
              <a:rPr lang="en-US" dirty="0"/>
              <a:t> </a:t>
            </a:r>
            <a:r>
              <a:rPr lang="en-US" dirty="0" err="1"/>
              <a:t>dinspre</a:t>
            </a:r>
            <a:r>
              <a:rPr lang="en-US" dirty="0"/>
              <a:t> </a:t>
            </a:r>
            <a:r>
              <a:rPr lang="en-US" dirty="0" err="1"/>
              <a:t>Dumnezeu</a:t>
            </a:r>
            <a:r>
              <a:rPr lang="en-US" dirty="0"/>
              <a:t> </a:t>
            </a:r>
            <a:r>
              <a:rPr lang="en-US" dirty="0" err="1"/>
              <a:t>spre</a:t>
            </a:r>
            <a:r>
              <a:rPr lang="en-US" dirty="0"/>
              <a:t> </a:t>
            </a:r>
            <a:r>
              <a:rPr lang="en-US" dirty="0" smtClean="0"/>
              <a:t>om</a:t>
            </a:r>
            <a:r>
              <a:rPr lang="ro-RO" dirty="0" smtClean="0"/>
              <a:t>, </a:t>
            </a:r>
            <a:r>
              <a:rPr lang="en-US" dirty="0" err="1" smtClean="0"/>
              <a:t>dinspre</a:t>
            </a:r>
            <a:r>
              <a:rPr lang="en-US" dirty="0" smtClean="0"/>
              <a:t> </a:t>
            </a:r>
            <a:r>
              <a:rPr lang="en-US" dirty="0"/>
              <a:t>om </a:t>
            </a:r>
            <a:r>
              <a:rPr lang="en-US" dirty="0" err="1"/>
              <a:t>spre</a:t>
            </a:r>
            <a:r>
              <a:rPr lang="en-US" dirty="0"/>
              <a:t> </a:t>
            </a:r>
            <a:r>
              <a:rPr lang="en-US" dirty="0" err="1" smtClean="0"/>
              <a:t>Dumnezeu</a:t>
            </a:r>
            <a:r>
              <a:rPr lang="ro-RO" dirty="0" smtClean="0"/>
              <a:t>, precum</a:t>
            </a:r>
            <a:r>
              <a:rPr lang="en-US" dirty="0" smtClean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dinspre</a:t>
            </a:r>
            <a:r>
              <a:rPr lang="en-US" dirty="0"/>
              <a:t> om </a:t>
            </a:r>
            <a:r>
              <a:rPr lang="en-US" dirty="0" err="1"/>
              <a:t>spre</a:t>
            </a:r>
            <a:r>
              <a:rPr lang="en-US" dirty="0"/>
              <a:t> </a:t>
            </a:r>
            <a:r>
              <a:rPr lang="en-US" dirty="0" err="1"/>
              <a:t>oameni</a:t>
            </a:r>
            <a:r>
              <a:rPr lang="en-US" dirty="0"/>
              <a:t>. </a:t>
            </a:r>
            <a:endParaRPr lang="ro-RO" altLang="en-US" sz="2500" dirty="0">
              <a:latin typeface="Comic Relief" pitchFamily="6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4276" y="1940314"/>
            <a:ext cx="6552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Sfintele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Paşti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Săptămâna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Luminată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înţelese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în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Biserica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noastră</a:t>
            </a:r>
            <a:r>
              <a:rPr lang="en-US" dirty="0">
                <a:solidFill>
                  <a:schemeClr val="tx1"/>
                </a:solidFill>
              </a:rPr>
              <a:t> ca </a:t>
            </a:r>
            <a:r>
              <a:rPr lang="en-US" dirty="0" err="1">
                <a:solidFill>
                  <a:schemeClr val="tx1"/>
                </a:solidFill>
              </a:rPr>
              <a:t>fiind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Raiul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anului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bisericesc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Acestea</a:t>
            </a:r>
            <a:r>
              <a:rPr lang="en-US" dirty="0">
                <a:solidFill>
                  <a:schemeClr val="tx1"/>
                </a:solidFill>
              </a:rPr>
              <a:t> ne </a:t>
            </a:r>
            <a:r>
              <a:rPr lang="en-US" dirty="0" err="1">
                <a:solidFill>
                  <a:schemeClr val="tx1"/>
                </a:solidFill>
              </a:rPr>
              <a:t>creează</a:t>
            </a:r>
            <a:r>
              <a:rPr lang="en-US" dirty="0">
                <a:solidFill>
                  <a:schemeClr val="tx1"/>
                </a:solidFill>
              </a:rPr>
              <a:t> o </a:t>
            </a:r>
            <a:r>
              <a:rPr lang="en-US" dirty="0" err="1">
                <a:solidFill>
                  <a:schemeClr val="tx1"/>
                </a:solidFill>
              </a:rPr>
              <a:t>atmosferă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asemănătoare</a:t>
            </a:r>
            <a:r>
              <a:rPr lang="en-US" dirty="0">
                <a:solidFill>
                  <a:schemeClr val="tx1"/>
                </a:solidFill>
              </a:rPr>
              <a:t> cu </a:t>
            </a:r>
            <a:r>
              <a:rPr lang="en-US" dirty="0" err="1">
                <a:solidFill>
                  <a:schemeClr val="tx1"/>
                </a:solidFill>
              </a:rPr>
              <a:t>cea</a:t>
            </a:r>
            <a:r>
              <a:rPr lang="en-US" dirty="0">
                <a:solidFill>
                  <a:schemeClr val="tx1"/>
                </a:solidFill>
              </a:rPr>
              <a:t> din Rai.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3485929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 </a:t>
            </a:r>
            <a:r>
              <a:rPr lang="en-US" dirty="0" err="1">
                <a:solidFill>
                  <a:schemeClr val="tx1"/>
                </a:solidFill>
              </a:rPr>
              <a:t>aceea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zicem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această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săptămână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este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una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lumină</a:t>
            </a:r>
            <a:r>
              <a:rPr lang="en-US" dirty="0">
                <a:solidFill>
                  <a:schemeClr val="tx1"/>
                </a:solidFill>
              </a:rPr>
              <a:t>, care ne </a:t>
            </a:r>
            <a:r>
              <a:rPr lang="en-US" dirty="0" err="1">
                <a:solidFill>
                  <a:schemeClr val="tx1"/>
                </a:solidFill>
              </a:rPr>
              <a:t>aduce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aminte</a:t>
            </a:r>
            <a:r>
              <a:rPr lang="en-US" dirty="0">
                <a:solidFill>
                  <a:schemeClr val="tx1"/>
                </a:solidFill>
              </a:rPr>
              <a:t> de Rai </a:t>
            </a:r>
            <a:r>
              <a:rPr lang="en-US" dirty="0" err="1">
                <a:solidFill>
                  <a:schemeClr val="tx1"/>
                </a:solidFill>
              </a:rPr>
              <a:t>şi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bucuriile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Aşa</a:t>
            </a:r>
            <a:r>
              <a:rPr lang="en-US" dirty="0">
                <a:solidFill>
                  <a:schemeClr val="tx1"/>
                </a:solidFill>
              </a:rPr>
              <a:t> cum </a:t>
            </a:r>
            <a:r>
              <a:rPr lang="en-US" dirty="0" err="1">
                <a:solidFill>
                  <a:schemeClr val="tx1"/>
                </a:solidFill>
              </a:rPr>
              <a:t>în</a:t>
            </a:r>
            <a:r>
              <a:rPr lang="en-US" dirty="0">
                <a:solidFill>
                  <a:schemeClr val="tx1"/>
                </a:solidFill>
              </a:rPr>
              <a:t> Rai </a:t>
            </a:r>
            <a:r>
              <a:rPr lang="en-US" dirty="0" err="1">
                <a:solidFill>
                  <a:schemeClr val="tx1"/>
                </a:solidFill>
              </a:rPr>
              <a:t>există</a:t>
            </a:r>
            <a:r>
              <a:rPr lang="en-US" dirty="0">
                <a:solidFill>
                  <a:schemeClr val="tx1"/>
                </a:solidFill>
              </a:rPr>
              <a:t> o </a:t>
            </a:r>
            <a:r>
              <a:rPr lang="en-US" dirty="0" err="1">
                <a:solidFill>
                  <a:schemeClr val="tx1"/>
                </a:solidFill>
              </a:rPr>
              <a:t>bucurie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negrăită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preamărită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aşa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şi</a:t>
            </a:r>
            <a:r>
              <a:rPr lang="en-US" dirty="0">
                <a:solidFill>
                  <a:schemeClr val="tx1"/>
                </a:solidFill>
              </a:rPr>
              <a:t> la </a:t>
            </a:r>
            <a:r>
              <a:rPr lang="en-US" dirty="0" err="1">
                <a:solidFill>
                  <a:schemeClr val="tx1"/>
                </a:solidFill>
              </a:rPr>
              <a:t>Sfintele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Paşti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în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Săptămâna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Luminată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există</a:t>
            </a:r>
            <a:r>
              <a:rPr lang="en-US" dirty="0">
                <a:solidFill>
                  <a:schemeClr val="tx1"/>
                </a:solidFill>
              </a:rPr>
              <a:t> o </a:t>
            </a:r>
            <a:r>
              <a:rPr lang="en-US" dirty="0" err="1">
                <a:solidFill>
                  <a:schemeClr val="tx1"/>
                </a:solidFill>
              </a:rPr>
              <a:t>bucurie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presus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toate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bucuriile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043608" y="5556791"/>
            <a:ext cx="8435975" cy="1217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o-RO" altLang="en-US" sz="2500" dirty="0">
                <a:latin typeface="Comic Relief" pitchFamily="64" charset="0"/>
              </a:rPr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sărbătorile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care le </a:t>
            </a:r>
            <a:r>
              <a:rPr lang="en-US" dirty="0" err="1"/>
              <a:t>serbăm</a:t>
            </a:r>
            <a:r>
              <a:rPr lang="en-US" dirty="0"/>
              <a:t>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decursul</a:t>
            </a:r>
            <a:r>
              <a:rPr lang="en-US" dirty="0"/>
              <a:t> </a:t>
            </a:r>
            <a:r>
              <a:rPr lang="en-US" dirty="0" err="1"/>
              <a:t>anului</a:t>
            </a:r>
            <a:r>
              <a:rPr lang="en-US" dirty="0"/>
              <a:t> </a:t>
            </a:r>
            <a:r>
              <a:rPr lang="en-US" dirty="0" err="1"/>
              <a:t>bisericesc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general, </a:t>
            </a:r>
            <a:r>
              <a:rPr lang="en-US" dirty="0" err="1"/>
              <a:t>prilejuri</a:t>
            </a:r>
            <a:r>
              <a:rPr lang="en-US" dirty="0"/>
              <a:t> de </a:t>
            </a:r>
            <a:r>
              <a:rPr lang="en-US" dirty="0" err="1"/>
              <a:t>bucurie</a:t>
            </a:r>
            <a:r>
              <a:rPr lang="en-US" dirty="0"/>
              <a:t>,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Sfintele</a:t>
            </a:r>
            <a:r>
              <a:rPr lang="en-US" dirty="0"/>
              <a:t> </a:t>
            </a:r>
            <a:r>
              <a:rPr lang="en-US" dirty="0" err="1"/>
              <a:t>Paşti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culmea</a:t>
            </a:r>
            <a:r>
              <a:rPr lang="en-US" dirty="0"/>
              <a:t> </a:t>
            </a:r>
            <a:r>
              <a:rPr lang="en-US" dirty="0" err="1"/>
              <a:t>bucuriei</a:t>
            </a:r>
            <a:r>
              <a:rPr lang="en-US" dirty="0"/>
              <a:t> </a:t>
            </a:r>
            <a:r>
              <a:rPr lang="en-US" dirty="0" err="1"/>
              <a:t>credinţei</a:t>
            </a:r>
            <a:r>
              <a:rPr lang="en-US" dirty="0"/>
              <a:t> </a:t>
            </a:r>
            <a:r>
              <a:rPr lang="en-US" dirty="0" err="1"/>
              <a:t>noastre</a:t>
            </a:r>
            <a:r>
              <a:rPr lang="en-US" dirty="0"/>
              <a:t> </a:t>
            </a:r>
            <a:r>
              <a:rPr lang="en-US" dirty="0" err="1"/>
              <a:t>creştine</a:t>
            </a:r>
            <a:r>
              <a:rPr lang="en-US" dirty="0"/>
              <a:t>.</a:t>
            </a:r>
            <a:endParaRPr lang="ro-RO" altLang="en-US" sz="2500" dirty="0">
              <a:latin typeface="Comic Relief" pitchFamily="6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n 4"/>
          <p:cNvSpPr/>
          <p:nvPr/>
        </p:nvSpPr>
        <p:spPr bwMode="auto">
          <a:xfrm>
            <a:off x="0" y="404664"/>
            <a:ext cx="5760640" cy="4038615"/>
          </a:xfrm>
          <a:prstGeom prst="sun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9749" y="247301"/>
            <a:ext cx="52565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Sărbătoarea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Izvorului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Tămăduirii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este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cinstită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în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vinerea</a:t>
            </a:r>
            <a:r>
              <a:rPr lang="en-US" dirty="0">
                <a:solidFill>
                  <a:schemeClr val="tx1"/>
                </a:solidFill>
              </a:rPr>
              <a:t> din </a:t>
            </a:r>
            <a:r>
              <a:rPr lang="en-US" dirty="0" err="1">
                <a:solidFill>
                  <a:schemeClr val="tx1"/>
                </a:solidFill>
              </a:rPr>
              <a:t>Săptămâna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Luminată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și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aminteşte</a:t>
            </a:r>
            <a:r>
              <a:rPr lang="en-US" dirty="0">
                <a:solidFill>
                  <a:schemeClr val="tx1"/>
                </a:solidFill>
              </a:rPr>
              <a:t> de o </a:t>
            </a:r>
            <a:r>
              <a:rPr lang="en-US" dirty="0" err="1">
                <a:solidFill>
                  <a:schemeClr val="tx1"/>
                </a:solidFill>
              </a:rPr>
              <a:t>minune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petrecută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în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apropierea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Constantinopolului</a:t>
            </a:r>
            <a:r>
              <a:rPr lang="en-US" dirty="0">
                <a:solidFill>
                  <a:schemeClr val="tx1"/>
                </a:solidFill>
              </a:rPr>
              <a:t>. Conform </a:t>
            </a:r>
            <a:r>
              <a:rPr lang="en-US" dirty="0" err="1">
                <a:solidFill>
                  <a:schemeClr val="tx1"/>
                </a:solidFill>
              </a:rPr>
              <a:t>tradiţiei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Maica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Domnului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-a </a:t>
            </a:r>
            <a:r>
              <a:rPr lang="en-US" dirty="0" err="1">
                <a:solidFill>
                  <a:schemeClr val="tx1"/>
                </a:solidFill>
              </a:rPr>
              <a:t>descoperit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împăratului</a:t>
            </a:r>
            <a:r>
              <a:rPr lang="en-US" dirty="0">
                <a:solidFill>
                  <a:schemeClr val="tx1"/>
                </a:solidFill>
              </a:rPr>
              <a:t> Leon </a:t>
            </a:r>
            <a:r>
              <a:rPr lang="en-US" dirty="0" err="1">
                <a:solidFill>
                  <a:schemeClr val="tx1"/>
                </a:solidFill>
              </a:rPr>
              <a:t>cel</a:t>
            </a:r>
            <a:r>
              <a:rPr lang="en-US" dirty="0">
                <a:solidFill>
                  <a:schemeClr val="tx1"/>
                </a:solidFill>
              </a:rPr>
              <a:t> Mare (457-474), </a:t>
            </a:r>
            <a:r>
              <a:rPr lang="en-US" dirty="0" err="1">
                <a:solidFill>
                  <a:schemeClr val="tx1"/>
                </a:solidFill>
              </a:rPr>
              <a:t>înainte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urcarea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tron</a:t>
            </a:r>
            <a:r>
              <a:rPr lang="en-US" dirty="0">
                <a:solidFill>
                  <a:schemeClr val="tx1"/>
                </a:solidFill>
              </a:rPr>
              <a:t>, un </a:t>
            </a:r>
            <a:r>
              <a:rPr lang="en-US" dirty="0" err="1">
                <a:solidFill>
                  <a:schemeClr val="tx1"/>
                </a:solidFill>
              </a:rPr>
              <a:t>izvor</a:t>
            </a:r>
            <a:r>
              <a:rPr lang="en-US" dirty="0">
                <a:solidFill>
                  <a:schemeClr val="tx1"/>
                </a:solidFill>
              </a:rPr>
              <a:t> cu </a:t>
            </a:r>
            <a:r>
              <a:rPr lang="en-US" dirty="0" err="1">
                <a:solidFill>
                  <a:schemeClr val="tx1"/>
                </a:solidFill>
              </a:rPr>
              <a:t>apă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vindecătoare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269" y="260648"/>
            <a:ext cx="2969205" cy="340297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7781" y="3663621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Împăratul</a:t>
            </a:r>
            <a:r>
              <a:rPr lang="en-US" dirty="0">
                <a:solidFill>
                  <a:schemeClr val="tx1"/>
                </a:solidFill>
              </a:rPr>
              <a:t> Leon, </a:t>
            </a:r>
            <a:r>
              <a:rPr lang="en-US" dirty="0" err="1">
                <a:solidFill>
                  <a:schemeClr val="tx1"/>
                </a:solidFill>
              </a:rPr>
              <a:t>mergând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printr</a:t>
            </a:r>
            <a:r>
              <a:rPr lang="en-US" dirty="0">
                <a:solidFill>
                  <a:schemeClr val="tx1"/>
                </a:solidFill>
              </a:rPr>
              <a:t>-o </a:t>
            </a:r>
            <a:r>
              <a:rPr lang="en-US" dirty="0" err="1">
                <a:solidFill>
                  <a:schemeClr val="tx1"/>
                </a:solidFill>
              </a:rPr>
              <a:t>pădure</a:t>
            </a:r>
            <a:r>
              <a:rPr lang="en-US" dirty="0">
                <a:solidFill>
                  <a:schemeClr val="tx1"/>
                </a:solidFill>
              </a:rPr>
              <a:t>, a </a:t>
            </a:r>
            <a:r>
              <a:rPr lang="en-US" dirty="0" err="1">
                <a:solidFill>
                  <a:schemeClr val="tx1"/>
                </a:solidFill>
              </a:rPr>
              <a:t>întâlnit</a:t>
            </a:r>
            <a:r>
              <a:rPr lang="en-US" dirty="0">
                <a:solidFill>
                  <a:schemeClr val="tx1"/>
                </a:solidFill>
              </a:rPr>
              <a:t> un orb </a:t>
            </a:r>
            <a:r>
              <a:rPr lang="en-US" dirty="0" err="1">
                <a:solidFill>
                  <a:schemeClr val="tx1"/>
                </a:solidFill>
              </a:rPr>
              <a:t>rănit</a:t>
            </a:r>
            <a:r>
              <a:rPr lang="en-US" dirty="0">
                <a:solidFill>
                  <a:schemeClr val="tx1"/>
                </a:solidFill>
              </a:rPr>
              <a:t> care </a:t>
            </a:r>
            <a:r>
              <a:rPr lang="en-US" dirty="0" err="1">
                <a:solidFill>
                  <a:schemeClr val="tx1"/>
                </a:solidFill>
              </a:rPr>
              <a:t>îşi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căuta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drumul</a:t>
            </a:r>
            <a:r>
              <a:rPr lang="en-US" dirty="0">
                <a:solidFill>
                  <a:schemeClr val="tx1"/>
                </a:solidFill>
              </a:rPr>
              <a:t>. Leon l-a </a:t>
            </a:r>
            <a:r>
              <a:rPr lang="en-US" dirty="0" err="1">
                <a:solidFill>
                  <a:schemeClr val="tx1"/>
                </a:solidFill>
              </a:rPr>
              <a:t>luat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mână</a:t>
            </a:r>
            <a:r>
              <a:rPr lang="en-US" dirty="0">
                <a:solidFill>
                  <a:schemeClr val="tx1"/>
                </a:solidFill>
              </a:rPr>
              <a:t> ca </a:t>
            </a:r>
            <a:r>
              <a:rPr lang="en-US" dirty="0" err="1">
                <a:solidFill>
                  <a:schemeClr val="tx1"/>
                </a:solidFill>
              </a:rPr>
              <a:t>să</a:t>
            </a:r>
            <a:r>
              <a:rPr lang="en-US" dirty="0">
                <a:solidFill>
                  <a:schemeClr val="tx1"/>
                </a:solidFill>
              </a:rPr>
              <a:t>-l </a:t>
            </a:r>
            <a:r>
              <a:rPr lang="en-US" dirty="0" err="1">
                <a:solidFill>
                  <a:schemeClr val="tx1"/>
                </a:solidFill>
              </a:rPr>
              <a:t>conducă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dar</a:t>
            </a:r>
            <a:r>
              <a:rPr lang="en-US" dirty="0">
                <a:solidFill>
                  <a:schemeClr val="tx1"/>
                </a:solidFill>
              </a:rPr>
              <a:t>, la </a:t>
            </a:r>
            <a:r>
              <a:rPr lang="en-US" dirty="0" err="1">
                <a:solidFill>
                  <a:schemeClr val="tx1"/>
                </a:solidFill>
              </a:rPr>
              <a:t>cererea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orbului</a:t>
            </a:r>
            <a:r>
              <a:rPr lang="en-US" dirty="0">
                <a:solidFill>
                  <a:schemeClr val="tx1"/>
                </a:solidFill>
              </a:rPr>
              <a:t> de a-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da </a:t>
            </a:r>
            <a:r>
              <a:rPr lang="en-US" dirty="0" err="1">
                <a:solidFill>
                  <a:schemeClr val="tx1"/>
                </a:solidFill>
              </a:rPr>
              <a:t>apă</a:t>
            </a:r>
            <a:r>
              <a:rPr lang="en-US" dirty="0">
                <a:solidFill>
                  <a:schemeClr val="tx1"/>
                </a:solidFill>
              </a:rPr>
              <a:t>, a </a:t>
            </a:r>
            <a:r>
              <a:rPr lang="en-US" dirty="0" err="1">
                <a:solidFill>
                  <a:schemeClr val="tx1"/>
                </a:solidFill>
              </a:rPr>
              <a:t>plecat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caute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Negăsind</a:t>
            </a:r>
            <a:r>
              <a:rPr lang="en-US" dirty="0">
                <a:solidFill>
                  <a:schemeClr val="tx1"/>
                </a:solidFill>
              </a:rPr>
              <a:t>, a </a:t>
            </a:r>
            <a:r>
              <a:rPr lang="en-US" dirty="0" err="1">
                <a:solidFill>
                  <a:schemeClr val="tx1"/>
                </a:solidFill>
              </a:rPr>
              <a:t>auzit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glas</a:t>
            </a:r>
            <a:r>
              <a:rPr lang="ro-RO" dirty="0" smtClean="0">
                <a:solidFill>
                  <a:schemeClr val="tx1"/>
                </a:solidFill>
              </a:rPr>
              <a:t>ul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Maicii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Domnului</a:t>
            </a:r>
            <a:r>
              <a:rPr lang="en-US" dirty="0">
                <a:solidFill>
                  <a:schemeClr val="tx1"/>
                </a:solidFill>
              </a:rPr>
              <a:t> care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-a </a:t>
            </a:r>
            <a:r>
              <a:rPr lang="en-US" dirty="0" err="1">
                <a:solidFill>
                  <a:schemeClr val="tx1"/>
                </a:solidFill>
              </a:rPr>
              <a:t>indicat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locul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găsi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pentru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potoli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setea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orbului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pentru</a:t>
            </a:r>
            <a:r>
              <a:rPr lang="en-US" dirty="0">
                <a:solidFill>
                  <a:schemeClr val="tx1"/>
                </a:solidFill>
              </a:rPr>
              <a:t> a-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unge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ochii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lipsiţi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vedere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Urmând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cele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auzite</a:t>
            </a:r>
            <a:r>
              <a:rPr lang="en-US" dirty="0">
                <a:solidFill>
                  <a:schemeClr val="tx1"/>
                </a:solidFill>
              </a:rPr>
              <a:t>, Leon a </a:t>
            </a:r>
            <a:r>
              <a:rPr lang="en-US" dirty="0" err="1">
                <a:solidFill>
                  <a:schemeClr val="tx1"/>
                </a:solidFill>
              </a:rPr>
              <a:t>găsit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izvorul</a:t>
            </a:r>
            <a:r>
              <a:rPr lang="en-US" dirty="0">
                <a:solidFill>
                  <a:schemeClr val="tx1"/>
                </a:solidFill>
              </a:rPr>
              <a:t>, care s-a </a:t>
            </a:r>
            <a:r>
              <a:rPr lang="en-US" dirty="0" err="1">
                <a:solidFill>
                  <a:schemeClr val="tx1"/>
                </a:solidFill>
              </a:rPr>
              <a:t>dovedit</a:t>
            </a:r>
            <a:r>
              <a:rPr lang="en-US" dirty="0">
                <a:solidFill>
                  <a:schemeClr val="tx1"/>
                </a:solidFill>
              </a:rPr>
              <a:t> a fi </a:t>
            </a:r>
            <a:r>
              <a:rPr lang="en-US" dirty="0" err="1">
                <a:solidFill>
                  <a:schemeClr val="tx1"/>
                </a:solidFill>
              </a:rPr>
              <a:t>tămăduitor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Orbul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şi</a:t>
            </a:r>
            <a:r>
              <a:rPr lang="en-US" dirty="0">
                <a:solidFill>
                  <a:schemeClr val="tx1"/>
                </a:solidFill>
              </a:rPr>
              <a:t>-a </a:t>
            </a:r>
            <a:r>
              <a:rPr lang="en-US" dirty="0" err="1">
                <a:solidFill>
                  <a:schemeClr val="tx1"/>
                </a:solidFill>
              </a:rPr>
              <a:t>astâmpărat</a:t>
            </a:r>
            <a:r>
              <a:rPr lang="en-US" dirty="0">
                <a:solidFill>
                  <a:schemeClr val="tx1"/>
                </a:solidFill>
              </a:rPr>
              <a:t> nu </a:t>
            </a:r>
            <a:r>
              <a:rPr lang="en-US" dirty="0" err="1">
                <a:solidFill>
                  <a:schemeClr val="tx1"/>
                </a:solidFill>
              </a:rPr>
              <a:t>numai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setea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şi</a:t>
            </a:r>
            <a:r>
              <a:rPr lang="en-US" dirty="0">
                <a:solidFill>
                  <a:schemeClr val="tx1"/>
                </a:solidFill>
              </a:rPr>
              <a:t>-a </a:t>
            </a:r>
            <a:r>
              <a:rPr lang="en-US" dirty="0" err="1">
                <a:solidFill>
                  <a:schemeClr val="tx1"/>
                </a:solidFill>
              </a:rPr>
              <a:t>recăpătat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vederea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n 3"/>
          <p:cNvSpPr/>
          <p:nvPr/>
        </p:nvSpPr>
        <p:spPr bwMode="auto">
          <a:xfrm>
            <a:off x="2699792" y="188640"/>
            <a:ext cx="4536504" cy="3096344"/>
          </a:xfrm>
          <a:prstGeom prst="sun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995936" y="980728"/>
            <a:ext cx="4907583" cy="3418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a </a:t>
            </a:r>
            <a:r>
              <a:rPr lang="en-US" dirty="0" err="1"/>
              <a:t>ajuns</a:t>
            </a:r>
            <a:r>
              <a:rPr lang="en-US" dirty="0"/>
              <a:t> </a:t>
            </a:r>
            <a:r>
              <a:rPr lang="en-US" dirty="0" err="1"/>
              <a:t>împărat</a:t>
            </a:r>
            <a:r>
              <a:rPr lang="en-US" dirty="0"/>
              <a:t>, Leon a </a:t>
            </a:r>
            <a:r>
              <a:rPr lang="en-US" dirty="0" err="1"/>
              <a:t>ridicat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acel</a:t>
            </a:r>
            <a:r>
              <a:rPr lang="en-US" dirty="0"/>
              <a:t> </a:t>
            </a:r>
            <a:r>
              <a:rPr lang="en-US" dirty="0" err="1"/>
              <a:t>loc</a:t>
            </a:r>
            <a:r>
              <a:rPr lang="en-US" dirty="0"/>
              <a:t> o </a:t>
            </a:r>
            <a:r>
              <a:rPr lang="en-US" dirty="0" err="1"/>
              <a:t>biserică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cu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acelui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s-au </a:t>
            </a:r>
            <a:r>
              <a:rPr lang="en-US" dirty="0" err="1"/>
              <a:t>vindecat</a:t>
            </a:r>
            <a:r>
              <a:rPr lang="en-US" dirty="0"/>
              <a:t> </a:t>
            </a:r>
            <a:r>
              <a:rPr lang="en-US" dirty="0" err="1"/>
              <a:t>mulţi</a:t>
            </a:r>
            <a:r>
              <a:rPr lang="en-US" dirty="0"/>
              <a:t> </a:t>
            </a:r>
            <a:r>
              <a:rPr lang="en-US" dirty="0" err="1"/>
              <a:t>bolnavi</a:t>
            </a:r>
            <a:r>
              <a:rPr lang="en-US" dirty="0"/>
              <a:t> de-a </a:t>
            </a:r>
            <a:r>
              <a:rPr lang="en-US" dirty="0" err="1"/>
              <a:t>lungul</a:t>
            </a:r>
            <a:r>
              <a:rPr lang="en-US" dirty="0"/>
              <a:t> </a:t>
            </a:r>
            <a:r>
              <a:rPr lang="en-US" dirty="0" err="1"/>
              <a:t>timpului.Mai</a:t>
            </a:r>
            <a:r>
              <a:rPr lang="en-US" dirty="0"/>
              <a:t> </a:t>
            </a:r>
            <a:r>
              <a:rPr lang="en-US" dirty="0" err="1"/>
              <a:t>târziu</a:t>
            </a:r>
            <a:r>
              <a:rPr lang="en-US" dirty="0"/>
              <a:t>, </a:t>
            </a:r>
            <a:r>
              <a:rPr lang="en-US" dirty="0" err="1"/>
              <a:t>împăratul</a:t>
            </a:r>
            <a:r>
              <a:rPr lang="en-US" dirty="0"/>
              <a:t> Justinian (527-565), care </a:t>
            </a:r>
            <a:r>
              <a:rPr lang="en-US" dirty="0" err="1"/>
              <a:t>suferea</a:t>
            </a:r>
            <a:r>
              <a:rPr lang="en-US" dirty="0"/>
              <a:t> de o </a:t>
            </a:r>
            <a:r>
              <a:rPr lang="en-US" dirty="0" err="1"/>
              <a:t>boală</a:t>
            </a:r>
            <a:r>
              <a:rPr lang="en-US" dirty="0"/>
              <a:t> </a:t>
            </a:r>
            <a:r>
              <a:rPr lang="en-US" dirty="0" err="1"/>
              <a:t>grea</a:t>
            </a:r>
            <a:r>
              <a:rPr lang="en-US" dirty="0"/>
              <a:t>, s-</a:t>
            </a:r>
            <a:r>
              <a:rPr lang="en-US" dirty="0" err="1"/>
              <a:t>ar</a:t>
            </a:r>
            <a:r>
              <a:rPr lang="en-US" dirty="0"/>
              <a:t> fi </a:t>
            </a:r>
            <a:r>
              <a:rPr lang="en-US" dirty="0" err="1"/>
              <a:t>vindecat</a:t>
            </a:r>
            <a:r>
              <a:rPr lang="en-US" dirty="0"/>
              <a:t> </a:t>
            </a: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fi </a:t>
            </a:r>
            <a:r>
              <a:rPr lang="en-US" dirty="0" err="1"/>
              <a:t>băut</a:t>
            </a:r>
            <a:r>
              <a:rPr lang="en-US" dirty="0"/>
              <a:t> </a:t>
            </a:r>
            <a:r>
              <a:rPr lang="en-US" dirty="0" err="1"/>
              <a:t>apă</a:t>
            </a:r>
            <a:r>
              <a:rPr lang="en-US" dirty="0"/>
              <a:t> din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. Ca </a:t>
            </a:r>
            <a:r>
              <a:rPr lang="en-US" dirty="0" err="1"/>
              <a:t>semn</a:t>
            </a:r>
            <a:r>
              <a:rPr lang="en-US" dirty="0"/>
              <a:t> de </a:t>
            </a:r>
            <a:r>
              <a:rPr lang="en-US" dirty="0" err="1"/>
              <a:t>mulţumire</a:t>
            </a:r>
            <a:r>
              <a:rPr lang="en-US" dirty="0"/>
              <a:t>, el a </a:t>
            </a:r>
            <a:r>
              <a:rPr lang="en-US" dirty="0" err="1"/>
              <a:t>construit</a:t>
            </a:r>
            <a:r>
              <a:rPr lang="en-US" dirty="0"/>
              <a:t> o </a:t>
            </a:r>
            <a:r>
              <a:rPr lang="en-US" dirty="0" err="1"/>
              <a:t>biserică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mare.</a:t>
            </a:r>
            <a:endParaRPr lang="ro-RO" altLang="en-US" sz="2500" dirty="0">
              <a:latin typeface="Comic Relief" pitchFamily="6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726387"/>
            <a:ext cx="85079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Această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biserică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fost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distrusă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turci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în</a:t>
            </a:r>
            <a:r>
              <a:rPr lang="en-US" dirty="0">
                <a:solidFill>
                  <a:schemeClr val="tx1"/>
                </a:solidFill>
              </a:rPr>
              <a:t> 1453, la </a:t>
            </a:r>
            <a:r>
              <a:rPr lang="en-US" dirty="0" err="1">
                <a:solidFill>
                  <a:schemeClr val="tx1"/>
                </a:solidFill>
              </a:rPr>
              <a:t>căderea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Constantinopului.De</a:t>
            </a:r>
            <a:r>
              <a:rPr lang="en-US" dirty="0">
                <a:solidFill>
                  <a:schemeClr val="tx1"/>
                </a:solidFill>
              </a:rPr>
              <a:t>-a </a:t>
            </a:r>
            <a:r>
              <a:rPr lang="en-US" dirty="0" err="1">
                <a:solidFill>
                  <a:schemeClr val="tx1"/>
                </a:solidFill>
              </a:rPr>
              <a:t>lungul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timpului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acestui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izvor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</a:t>
            </a:r>
            <a:r>
              <a:rPr lang="en-US" dirty="0">
                <a:solidFill>
                  <a:schemeClr val="tx1"/>
                </a:solidFill>
              </a:rPr>
              <a:t> fi </a:t>
            </a:r>
            <a:r>
              <a:rPr lang="en-US" dirty="0" err="1">
                <a:solidFill>
                  <a:schemeClr val="tx1"/>
                </a:solidFill>
              </a:rPr>
              <a:t>vindecat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multe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</a:t>
            </a:r>
            <a:r>
              <a:rPr lang="en-US" dirty="0">
                <a:solidFill>
                  <a:schemeClr val="tx1"/>
                </a:solidFill>
              </a:rPr>
              <a:t> fi </a:t>
            </a:r>
            <a:r>
              <a:rPr lang="en-US" dirty="0" err="1">
                <a:solidFill>
                  <a:schemeClr val="tx1"/>
                </a:solidFill>
              </a:rPr>
              <a:t>tămăduit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diferite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răni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suferinţe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Biserica</a:t>
            </a:r>
            <a:r>
              <a:rPr lang="en-US" dirty="0">
                <a:solidFill>
                  <a:schemeClr val="tx1"/>
                </a:solidFill>
              </a:rPr>
              <a:t> „</a:t>
            </a:r>
            <a:r>
              <a:rPr lang="en-US" dirty="0" err="1">
                <a:solidFill>
                  <a:schemeClr val="tx1"/>
                </a:solidFill>
              </a:rPr>
              <a:t>Izvorul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Tămăduirii</a:t>
            </a:r>
            <a:r>
              <a:rPr lang="en-US" dirty="0">
                <a:solidFill>
                  <a:schemeClr val="tx1"/>
                </a:solidFill>
              </a:rPr>
              <a:t>” a </a:t>
            </a:r>
            <a:r>
              <a:rPr lang="en-US" dirty="0" err="1">
                <a:solidFill>
                  <a:schemeClr val="tx1"/>
                </a:solidFill>
              </a:rPr>
              <a:t>devenit</a:t>
            </a:r>
            <a:r>
              <a:rPr lang="en-US" dirty="0">
                <a:solidFill>
                  <a:schemeClr val="tx1"/>
                </a:solidFill>
              </a:rPr>
              <a:t> un </a:t>
            </a:r>
            <a:r>
              <a:rPr lang="en-US" dirty="0" err="1">
                <a:solidFill>
                  <a:schemeClr val="tx1"/>
                </a:solidFill>
              </a:rPr>
              <a:t>centru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manifestare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puterii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milostivirii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Maicii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Domnului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faţă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cei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în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suferinţă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5" name="blOzmhfAo_0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36523" y="980728"/>
            <a:ext cx="3657600" cy="34185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8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39552" y="1340768"/>
            <a:ext cx="4536504" cy="3787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dirty="0" err="1"/>
              <a:t>Credincioşii</a:t>
            </a:r>
            <a:r>
              <a:rPr lang="en-US" dirty="0"/>
              <a:t> care </a:t>
            </a:r>
            <a:r>
              <a:rPr lang="en-US" dirty="0" err="1"/>
              <a:t>merg</a:t>
            </a:r>
            <a:r>
              <a:rPr lang="en-US" dirty="0"/>
              <a:t> la Istanbul (</a:t>
            </a:r>
            <a:r>
              <a:rPr lang="en-US" dirty="0" err="1"/>
              <a:t>numele</a:t>
            </a:r>
            <a:r>
              <a:rPr lang="en-US" dirty="0"/>
              <a:t> </a:t>
            </a:r>
            <a:r>
              <a:rPr lang="en-US" dirty="0" err="1"/>
              <a:t>nou</a:t>
            </a:r>
            <a:r>
              <a:rPr lang="en-US" dirty="0"/>
              <a:t> al </a:t>
            </a:r>
            <a:r>
              <a:rPr lang="en-US" dirty="0" err="1"/>
              <a:t>vechii</a:t>
            </a:r>
            <a:r>
              <a:rPr lang="en-US" dirty="0"/>
              <a:t> </a:t>
            </a:r>
            <a:r>
              <a:rPr lang="en-US" dirty="0" err="1"/>
              <a:t>cetăţi</a:t>
            </a:r>
            <a:r>
              <a:rPr lang="en-US" dirty="0"/>
              <a:t> a </a:t>
            </a:r>
            <a:r>
              <a:rPr lang="en-US" dirty="0" err="1"/>
              <a:t>Constantinopolului</a:t>
            </a:r>
            <a:r>
              <a:rPr lang="en-US" dirty="0"/>
              <a:t>), se pot </a:t>
            </a:r>
            <a:r>
              <a:rPr lang="en-US" dirty="0" err="1"/>
              <a:t>închina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biserica</a:t>
            </a:r>
            <a:r>
              <a:rPr lang="en-US" dirty="0"/>
              <a:t> </a:t>
            </a:r>
            <a:r>
              <a:rPr lang="en-US" dirty="0" err="1"/>
              <a:t>Izvorului</a:t>
            </a:r>
            <a:r>
              <a:rPr lang="en-US" dirty="0"/>
              <a:t> </a:t>
            </a:r>
            <a:r>
              <a:rPr lang="en-US" dirty="0" err="1"/>
              <a:t>Tămăduirii</a:t>
            </a:r>
            <a:r>
              <a:rPr lang="en-US" dirty="0"/>
              <a:t>. </a:t>
            </a:r>
            <a:r>
              <a:rPr lang="en-US" dirty="0" err="1"/>
              <a:t>Actuala</a:t>
            </a:r>
            <a:r>
              <a:rPr lang="en-US" dirty="0"/>
              <a:t> </a:t>
            </a:r>
            <a:r>
              <a:rPr lang="en-US" dirty="0" err="1"/>
              <a:t>construcţie</a:t>
            </a:r>
            <a:r>
              <a:rPr lang="en-US" dirty="0"/>
              <a:t> </a:t>
            </a:r>
            <a:r>
              <a:rPr lang="en-US" dirty="0" err="1"/>
              <a:t>datează</a:t>
            </a:r>
            <a:r>
              <a:rPr lang="en-US" dirty="0"/>
              <a:t> din </a:t>
            </a:r>
            <a:r>
              <a:rPr lang="en-US" dirty="0" err="1"/>
              <a:t>secolul</a:t>
            </a:r>
            <a:r>
              <a:rPr lang="en-US" dirty="0"/>
              <a:t> al XIX-lea, </a:t>
            </a:r>
            <a:r>
              <a:rPr lang="en-US" dirty="0" err="1"/>
              <a:t>dar</a:t>
            </a:r>
            <a:r>
              <a:rPr lang="en-US" dirty="0"/>
              <a:t> la </a:t>
            </a:r>
            <a:r>
              <a:rPr lang="en-US" dirty="0" err="1"/>
              <a:t>subsolul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se </a:t>
            </a:r>
            <a:r>
              <a:rPr lang="en-US" dirty="0" err="1"/>
              <a:t>află</a:t>
            </a:r>
            <a:r>
              <a:rPr lang="en-US" dirty="0"/>
              <a:t> un </a:t>
            </a:r>
            <a:r>
              <a:rPr lang="en-US" dirty="0" err="1"/>
              <a:t>paraclis</a:t>
            </a:r>
            <a:r>
              <a:rPr lang="en-US" dirty="0"/>
              <a:t> din </a:t>
            </a:r>
            <a:r>
              <a:rPr lang="en-US" dirty="0" err="1"/>
              <a:t>secolul</a:t>
            </a:r>
            <a:r>
              <a:rPr lang="en-US" dirty="0"/>
              <a:t> al V-lea,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există</a:t>
            </a:r>
            <a:r>
              <a:rPr lang="en-US" dirty="0"/>
              <a:t> </a:t>
            </a:r>
            <a:r>
              <a:rPr lang="en-US" dirty="0" err="1"/>
              <a:t>până</a:t>
            </a:r>
            <a:r>
              <a:rPr lang="en-US" dirty="0"/>
              <a:t> </a:t>
            </a:r>
            <a:r>
              <a:rPr lang="en-US" dirty="0" err="1"/>
              <a:t>astăzi</a:t>
            </a:r>
            <a:r>
              <a:rPr lang="en-US" dirty="0"/>
              <a:t> </a:t>
            </a:r>
            <a:r>
              <a:rPr lang="en-US" dirty="0" err="1"/>
              <a:t>izvorul</a:t>
            </a:r>
            <a:r>
              <a:rPr lang="en-US" dirty="0"/>
              <a:t> cu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tămăduitoare</a:t>
            </a:r>
            <a:r>
              <a:rPr lang="en-US" dirty="0"/>
              <a:t> din </a:t>
            </a:r>
            <a:r>
              <a:rPr lang="en-US" dirty="0" err="1"/>
              <a:t>trecut</a:t>
            </a:r>
            <a:r>
              <a:rPr lang="en-US" dirty="0"/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052736"/>
            <a:ext cx="3219822" cy="42930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55776" y="5733256"/>
            <a:ext cx="4647118" cy="646331"/>
          </a:xfrm>
          <a:prstGeom prst="rect">
            <a:avLst/>
          </a:prstGeom>
          <a:noFill/>
        </p:spPr>
        <p:txBody>
          <a:bodyPr wrap="square" rtlCol="0">
            <a:prstTxWarp prst="textDeflate">
              <a:avLst/>
            </a:prstTxWarp>
            <a:spAutoFit/>
            <a:scene3d>
              <a:camera prst="obliqueTopLef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o-RO" sz="36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HRISTOS A ÎNVIAT!</a:t>
            </a:r>
            <a:endParaRPr lang="en-US" sz="36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619</TotalTime>
  <Words>487</Words>
  <Application>Microsoft Office PowerPoint</Application>
  <PresentationFormat>On-screen Show (4:3)</PresentationFormat>
  <Paragraphs>11</Paragraphs>
  <Slides>5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Comic Relief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Twinkl</dc:creator>
  <cp:lastModifiedBy>Windows User</cp:lastModifiedBy>
  <cp:revision>22</cp:revision>
  <cp:lastPrinted>1601-01-01T00:00:00Z</cp:lastPrinted>
  <dcterms:created xsi:type="dcterms:W3CDTF">2013-03-06T09:21:38Z</dcterms:created>
  <dcterms:modified xsi:type="dcterms:W3CDTF">2020-04-22T17:20:30Z</dcterms:modified>
</cp:coreProperties>
</file>